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74" r:id="rId3"/>
    <p:sldId id="277" r:id="rId4"/>
    <p:sldId id="275" r:id="rId5"/>
    <p:sldId id="267" r:id="rId6"/>
    <p:sldId id="268" r:id="rId7"/>
    <p:sldId id="269" r:id="rId8"/>
    <p:sldId id="286" r:id="rId9"/>
    <p:sldId id="270" r:id="rId10"/>
    <p:sldId id="278" r:id="rId11"/>
    <p:sldId id="279" r:id="rId12"/>
    <p:sldId id="280" r:id="rId13"/>
    <p:sldId id="281" r:id="rId14"/>
    <p:sldId id="284" r:id="rId15"/>
    <p:sldId id="282" r:id="rId16"/>
    <p:sldId id="285" r:id="rId17"/>
    <p:sldId id="273" r:id="rId18"/>
    <p:sldId id="276" r:id="rId19"/>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C9C9"/>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9" d="100"/>
          <a:sy n="49" d="100"/>
        </p:scale>
        <p:origin x="3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U%20TRADERS\AppData\Local\Packages\5319275A.WhatsAppDesktop_cv1g1gvanyjgm\LocalState\sessions\D84072C682EEBED16558D1321BF674000582268F\transfers\2026-01\excel%20shee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sz="1800" dirty="0">
                <a:solidFill>
                  <a:schemeClr val="tx1"/>
                </a:solidFill>
              </a:rPr>
              <a:t>Total Cost per Car</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Calculations!$D$1</c:f>
              <c:strCache>
                <c:ptCount val="1"/>
                <c:pt idx="0">
                  <c:v>Total Cost</c:v>
                </c:pt>
              </c:strCache>
            </c:strRef>
          </c:tx>
          <c:spPr>
            <a:ln w="22225" cap="rnd">
              <a:solidFill>
                <a:schemeClr val="accent1"/>
              </a:solidFill>
            </a:ln>
            <a:effectLst>
              <a:glow rad="139700">
                <a:schemeClr val="accent1">
                  <a:satMod val="175000"/>
                  <a:alpha val="14000"/>
                </a:schemeClr>
              </a:glo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Calculations!$A$2:$A$6</c:f>
              <c:strCache>
                <c:ptCount val="5"/>
                <c:pt idx="0">
                  <c:v>Toyota Corolla</c:v>
                </c:pt>
                <c:pt idx="1">
                  <c:v>Honda Civic</c:v>
                </c:pt>
                <c:pt idx="2">
                  <c:v>BMW M5</c:v>
                </c:pt>
                <c:pt idx="3">
                  <c:v>Suzuki Alto</c:v>
                </c:pt>
                <c:pt idx="4">
                  <c:v>Land Cruiser</c:v>
                </c:pt>
              </c:strCache>
            </c:strRef>
          </c:cat>
          <c:val>
            <c:numRef>
              <c:f>Calculations!$D$2:$D$6</c:f>
              <c:numCache>
                <c:formatCode>General</c:formatCode>
                <c:ptCount val="5"/>
                <c:pt idx="0">
                  <c:v>25000</c:v>
                </c:pt>
                <c:pt idx="1">
                  <c:v>26000</c:v>
                </c:pt>
                <c:pt idx="2">
                  <c:v>24000</c:v>
                </c:pt>
                <c:pt idx="3">
                  <c:v>21000</c:v>
                </c:pt>
                <c:pt idx="4">
                  <c:v>45000</c:v>
                </c:pt>
              </c:numCache>
            </c:numRef>
          </c:val>
          <c:smooth val="0"/>
          <c:extLst>
            <c:ext xmlns:c16="http://schemas.microsoft.com/office/drawing/2014/chart" uri="{C3380CC4-5D6E-409C-BE32-E72D297353CC}">
              <c16:uniqueId val="{00000000-F49B-4528-B8E4-438D6E558432}"/>
            </c:ext>
          </c:extLst>
        </c:ser>
        <c:dLbls>
          <c:dLblPos val="ctr"/>
          <c:showLegendKey val="0"/>
          <c:showVal val="1"/>
          <c:showCatName val="0"/>
          <c:showSerName val="0"/>
          <c:showPercent val="0"/>
          <c:showBubbleSize val="0"/>
        </c:dLbls>
        <c:smooth val="0"/>
        <c:axId val="1130518431"/>
        <c:axId val="1130516511"/>
      </c:lineChart>
      <c:catAx>
        <c:axId val="1130518431"/>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30516511"/>
        <c:crosses val="autoZero"/>
        <c:auto val="1"/>
        <c:lblAlgn val="ctr"/>
        <c:lblOffset val="100"/>
        <c:noMultiLvlLbl val="0"/>
      </c:catAx>
      <c:valAx>
        <c:axId val="1130516511"/>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30518431"/>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buNone/>
        <a:defRPr sz="2400">
          <a:solidFill>
            <a:schemeClr val="tx1"/>
          </a:solidFill>
          <a:latin typeface="+mj-lt"/>
          <a:ea typeface="+mj-ea"/>
          <a:cs typeface="+mj-cs"/>
        </a:defRPr>
      </a:lvl1pPr>
    </p:titleStyle>
    <p:bodyStyle>
      <a:lvl1pPr algn="l" defTabSz="914400" rtl="0" eaLnBrk="1" latinLnBrk="0" hangingPunct="1">
        <a:buNone/>
        <a:defRPr sz="2400">
          <a:solidFill>
            <a:schemeClr val="tx1"/>
          </a:solidFill>
          <a:latin typeface="+mn-lt"/>
          <a:ea typeface="+mn-ea"/>
          <a:cs typeface="+mn-cs"/>
        </a:defRPr>
      </a:lvl1pPr>
    </p:bodyStyle>
    <p:otherStyle>
      <a:lvl1pPr algn="l" defTabSz="914400" rtl="0" eaLnBrk="1" latinLnBrk="0" hangingPunct="1">
        <a:defRPr sz="2400">
          <a:solidFill>
            <a:schemeClr val="tx1"/>
          </a:solidFill>
          <a:latin typeface="+mn-lt"/>
          <a:ea typeface="+mn-ea"/>
          <a:cs typeface="+mn-cs"/>
        </a:defRPr>
      </a:lvl1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1.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jpg"/><Relationship Id="rId1" Type="http://schemas.openxmlformats.org/officeDocument/2006/relationships/slideLayout" Target="../slideLayouts/slideLayout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jfif"/><Relationship Id="rId2" Type="http://schemas.openxmlformats.org/officeDocument/2006/relationships/hyperlink" Target="https://github.com/awaisAsif808/AICT-lAB-PROJECT-RENT-A-CAR-SERVICE" TargetMode="Externa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hyperlink" Target="https://awaisasif808.github.io/AICT-lAB-PROJECT-RENT-A-CAR-SERVICE/"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8000">
              <a:schemeClr val="tx1"/>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A0E7C4-D282-6B04-68D2-4840EA3D7BFA}"/>
              </a:ext>
            </a:extLst>
          </p:cNvPr>
          <p:cNvSpPr txBox="1"/>
          <p:nvPr/>
        </p:nvSpPr>
        <p:spPr>
          <a:xfrm>
            <a:off x="457201" y="3685032"/>
            <a:ext cx="8686799" cy="1569660"/>
          </a:xfrm>
          <a:prstGeom prst="rect">
            <a:avLst/>
          </a:prstGeom>
          <a:noFill/>
        </p:spPr>
        <p:txBody>
          <a:bodyPr wrap="square" rtlCol="0">
            <a:spAutoFit/>
          </a:bodyPr>
          <a:lstStyle/>
          <a:p>
            <a:r>
              <a:rPr lang="en-US" sz="9600" b="1" dirty="0">
                <a:solidFill>
                  <a:schemeClr val="bg2"/>
                </a:solidFill>
                <a:latin typeface="Bahnschrift Condensed" panose="020B0502040204020203" pitchFamily="34" charset="0"/>
              </a:rPr>
              <a:t>CAR RENTAL SERVICE</a:t>
            </a:r>
            <a:r>
              <a:rPr lang="en-US" sz="6600" b="1" dirty="0">
                <a:solidFill>
                  <a:schemeClr val="bg2"/>
                </a:solidFill>
                <a:latin typeface="Bahnschrift Condensed" panose="020B0502040204020203" pitchFamily="34" charset="0"/>
              </a:rPr>
              <a:t> </a:t>
            </a:r>
          </a:p>
        </p:txBody>
      </p:sp>
      <p:sp>
        <p:nvSpPr>
          <p:cNvPr id="10" name="TextBox 9">
            <a:extLst>
              <a:ext uri="{FF2B5EF4-FFF2-40B4-BE49-F238E27FC236}">
                <a16:creationId xmlns:a16="http://schemas.microsoft.com/office/drawing/2014/main" id="{AE35B796-C6F4-CC83-0CCF-3CB3BEDC777E}"/>
              </a:ext>
            </a:extLst>
          </p:cNvPr>
          <p:cNvSpPr txBox="1"/>
          <p:nvPr/>
        </p:nvSpPr>
        <p:spPr>
          <a:xfrm>
            <a:off x="1883176" y="5190011"/>
            <a:ext cx="5094323" cy="646331"/>
          </a:xfrm>
          <a:prstGeom prst="rect">
            <a:avLst/>
          </a:prstGeom>
          <a:noFill/>
        </p:spPr>
        <p:txBody>
          <a:bodyPr wrap="square" rtlCol="0">
            <a:spAutoFit/>
          </a:bodyPr>
          <a:lstStyle/>
          <a:p>
            <a:r>
              <a:rPr lang="en-US" sz="3600" dirty="0">
                <a:solidFill>
                  <a:schemeClr val="bg2"/>
                </a:solidFill>
                <a:latin typeface="Century Gothic" panose="020B0502020202020204" pitchFamily="34" charset="0"/>
              </a:rPr>
              <a:t>P R E S E N T A T I O N</a:t>
            </a:r>
          </a:p>
        </p:txBody>
      </p:sp>
      <p:pic>
        <p:nvPicPr>
          <p:cNvPr id="12" name="Picture 11" descr="A car rental service logo&#10;&#10;AI-generated content may be incorrect.">
            <a:extLst>
              <a:ext uri="{FF2B5EF4-FFF2-40B4-BE49-F238E27FC236}">
                <a16:creationId xmlns:a16="http://schemas.microsoft.com/office/drawing/2014/main" id="{343068A1-1887-F8AD-C1CA-976DF3731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5453"/>
            <a:ext cx="3406588" cy="3406588"/>
          </a:xfrm>
          <a:prstGeom prst="rect">
            <a:avLst/>
          </a:prstGeom>
        </p:spPr>
      </p:pic>
      <p:sp>
        <p:nvSpPr>
          <p:cNvPr id="17" name="Parallelogram 16">
            <a:extLst>
              <a:ext uri="{FF2B5EF4-FFF2-40B4-BE49-F238E27FC236}">
                <a16:creationId xmlns:a16="http://schemas.microsoft.com/office/drawing/2014/main" id="{ED049037-374E-CC62-1A96-9B593382730D}"/>
              </a:ext>
            </a:extLst>
          </p:cNvPr>
          <p:cNvSpPr/>
          <p:nvPr/>
        </p:nvSpPr>
        <p:spPr>
          <a:xfrm>
            <a:off x="7651063" y="-1104438"/>
            <a:ext cx="13502903" cy="12495876"/>
          </a:xfrm>
          <a:prstGeom prst="parallelogram">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17">
            <a:extLst>
              <a:ext uri="{FF2B5EF4-FFF2-40B4-BE49-F238E27FC236}">
                <a16:creationId xmlns:a16="http://schemas.microsoft.com/office/drawing/2014/main" id="{811F186F-83DF-5808-F897-3BB5F6DAA1A1}"/>
              </a:ext>
            </a:extLst>
          </p:cNvPr>
          <p:cNvSpPr/>
          <p:nvPr/>
        </p:nvSpPr>
        <p:spPr>
          <a:xfrm rot="732536">
            <a:off x="9565940" y="1292769"/>
            <a:ext cx="1355955" cy="5815884"/>
          </a:xfrm>
          <a:custGeom>
            <a:avLst/>
            <a:gdLst>
              <a:gd name="csX0" fmla="*/ 0 w 1540616"/>
              <a:gd name="csY0" fmla="*/ 5714396 h 5714396"/>
              <a:gd name="csX1" fmla="*/ 445531 w 1540616"/>
              <a:gd name="csY1" fmla="*/ 0 h 5714396"/>
              <a:gd name="csX2" fmla="*/ 1540616 w 1540616"/>
              <a:gd name="csY2" fmla="*/ 0 h 5714396"/>
              <a:gd name="csX3" fmla="*/ 1095085 w 1540616"/>
              <a:gd name="csY3" fmla="*/ 5714396 h 5714396"/>
              <a:gd name="csX4" fmla="*/ 0 w 1540616"/>
              <a:gd name="csY4" fmla="*/ 5714396 h 5714396"/>
              <a:gd name="csX0" fmla="*/ 0 w 1540616"/>
              <a:gd name="csY0" fmla="*/ 5714396 h 5714396"/>
              <a:gd name="csX1" fmla="*/ 261086 w 1540616"/>
              <a:gd name="csY1" fmla="*/ 380645 h 5714396"/>
              <a:gd name="csX2" fmla="*/ 1540616 w 1540616"/>
              <a:gd name="csY2" fmla="*/ 0 h 5714396"/>
              <a:gd name="csX3" fmla="*/ 1095085 w 1540616"/>
              <a:gd name="csY3" fmla="*/ 5714396 h 5714396"/>
              <a:gd name="csX4" fmla="*/ 0 w 1540616"/>
              <a:gd name="csY4" fmla="*/ 5714396 h 5714396"/>
              <a:gd name="csX0" fmla="*/ 0 w 1540616"/>
              <a:gd name="csY0" fmla="*/ 5714396 h 5752482"/>
              <a:gd name="csX1" fmla="*/ 261086 w 1540616"/>
              <a:gd name="csY1" fmla="*/ 380645 h 5752482"/>
              <a:gd name="csX2" fmla="*/ 1540616 w 1540616"/>
              <a:gd name="csY2" fmla="*/ 0 h 5752482"/>
              <a:gd name="csX3" fmla="*/ 1401818 w 1540616"/>
              <a:gd name="csY3" fmla="*/ 5752482 h 5752482"/>
              <a:gd name="csX4" fmla="*/ 0 w 1540616"/>
              <a:gd name="csY4" fmla="*/ 5714396 h 5752482"/>
              <a:gd name="csX0" fmla="*/ 0 w 1540616"/>
              <a:gd name="csY0" fmla="*/ 5714396 h 5765844"/>
              <a:gd name="csX1" fmla="*/ 261086 w 1540616"/>
              <a:gd name="csY1" fmla="*/ 380645 h 5765844"/>
              <a:gd name="csX2" fmla="*/ 1540616 w 1540616"/>
              <a:gd name="csY2" fmla="*/ 0 h 5765844"/>
              <a:gd name="csX3" fmla="*/ 1333199 w 1540616"/>
              <a:gd name="csY3" fmla="*/ 5765844 h 5765844"/>
              <a:gd name="csX4" fmla="*/ 0 w 1540616"/>
              <a:gd name="csY4" fmla="*/ 5714396 h 5765844"/>
            </a:gdLst>
            <a:ahLst/>
            <a:cxnLst>
              <a:cxn ang="0">
                <a:pos x="csX0" y="csY0"/>
              </a:cxn>
              <a:cxn ang="0">
                <a:pos x="csX1" y="csY1"/>
              </a:cxn>
              <a:cxn ang="0">
                <a:pos x="csX2" y="csY2"/>
              </a:cxn>
              <a:cxn ang="0">
                <a:pos x="csX3" y="csY3"/>
              </a:cxn>
              <a:cxn ang="0">
                <a:pos x="csX4" y="csY4"/>
              </a:cxn>
            </a:cxnLst>
            <a:rect l="l" t="t" r="r" b="b"/>
            <a:pathLst>
              <a:path w="1540616" h="5765844">
                <a:moveTo>
                  <a:pt x="0" y="5714396"/>
                </a:moveTo>
                <a:lnTo>
                  <a:pt x="261086" y="380645"/>
                </a:lnTo>
                <a:lnTo>
                  <a:pt x="1540616" y="0"/>
                </a:lnTo>
                <a:lnTo>
                  <a:pt x="1333199" y="5765844"/>
                </a:lnTo>
                <a:lnTo>
                  <a:pt x="0" y="5714396"/>
                </a:lnTo>
                <a:close/>
              </a:path>
            </a:pathLst>
          </a:custGeom>
          <a:gradFill>
            <a:gsLst>
              <a:gs pos="3000">
                <a:schemeClr val="bg1">
                  <a:alpha val="50000"/>
                </a:schemeClr>
              </a:gs>
              <a:gs pos="100000">
                <a:schemeClr val="bg2">
                  <a:alpha val="49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arallelogram 17">
            <a:extLst>
              <a:ext uri="{FF2B5EF4-FFF2-40B4-BE49-F238E27FC236}">
                <a16:creationId xmlns:a16="http://schemas.microsoft.com/office/drawing/2014/main" id="{15E5D6D2-9E3F-151B-C9C5-98951C6A9FA8}"/>
              </a:ext>
            </a:extLst>
          </p:cNvPr>
          <p:cNvSpPr/>
          <p:nvPr/>
        </p:nvSpPr>
        <p:spPr>
          <a:xfrm rot="599084">
            <a:off x="7882786" y="4905335"/>
            <a:ext cx="1362147" cy="6724269"/>
          </a:xfrm>
          <a:custGeom>
            <a:avLst/>
            <a:gdLst>
              <a:gd name="csX0" fmla="*/ 0 w 1540616"/>
              <a:gd name="csY0" fmla="*/ 5714396 h 5714396"/>
              <a:gd name="csX1" fmla="*/ 445531 w 1540616"/>
              <a:gd name="csY1" fmla="*/ 0 h 5714396"/>
              <a:gd name="csX2" fmla="*/ 1540616 w 1540616"/>
              <a:gd name="csY2" fmla="*/ 0 h 5714396"/>
              <a:gd name="csX3" fmla="*/ 1095085 w 1540616"/>
              <a:gd name="csY3" fmla="*/ 5714396 h 5714396"/>
              <a:gd name="csX4" fmla="*/ 0 w 1540616"/>
              <a:gd name="csY4" fmla="*/ 5714396 h 5714396"/>
              <a:gd name="csX0" fmla="*/ 0 w 1540616"/>
              <a:gd name="csY0" fmla="*/ 5714396 h 5714396"/>
              <a:gd name="csX1" fmla="*/ 261086 w 1540616"/>
              <a:gd name="csY1" fmla="*/ 380645 h 5714396"/>
              <a:gd name="csX2" fmla="*/ 1540616 w 1540616"/>
              <a:gd name="csY2" fmla="*/ 0 h 5714396"/>
              <a:gd name="csX3" fmla="*/ 1095085 w 1540616"/>
              <a:gd name="csY3" fmla="*/ 5714396 h 5714396"/>
              <a:gd name="csX4" fmla="*/ 0 w 1540616"/>
              <a:gd name="csY4" fmla="*/ 5714396 h 5714396"/>
              <a:gd name="csX0" fmla="*/ 0 w 1540616"/>
              <a:gd name="csY0" fmla="*/ 5714396 h 5752482"/>
              <a:gd name="csX1" fmla="*/ 261086 w 1540616"/>
              <a:gd name="csY1" fmla="*/ 380645 h 5752482"/>
              <a:gd name="csX2" fmla="*/ 1540616 w 1540616"/>
              <a:gd name="csY2" fmla="*/ 0 h 5752482"/>
              <a:gd name="csX3" fmla="*/ 1401818 w 1540616"/>
              <a:gd name="csY3" fmla="*/ 5752482 h 5752482"/>
              <a:gd name="csX4" fmla="*/ 0 w 1540616"/>
              <a:gd name="csY4" fmla="*/ 5714396 h 5752482"/>
              <a:gd name="csX0" fmla="*/ 0 w 1540616"/>
              <a:gd name="csY0" fmla="*/ 5714396 h 5765844"/>
              <a:gd name="csX1" fmla="*/ 261086 w 1540616"/>
              <a:gd name="csY1" fmla="*/ 380645 h 5765844"/>
              <a:gd name="csX2" fmla="*/ 1540616 w 1540616"/>
              <a:gd name="csY2" fmla="*/ 0 h 5765844"/>
              <a:gd name="csX3" fmla="*/ 1333199 w 1540616"/>
              <a:gd name="csY3" fmla="*/ 5765844 h 5765844"/>
              <a:gd name="csX4" fmla="*/ 0 w 1540616"/>
              <a:gd name="csY4" fmla="*/ 5714396 h 5765844"/>
            </a:gdLst>
            <a:ahLst/>
            <a:cxnLst>
              <a:cxn ang="0">
                <a:pos x="csX0" y="csY0"/>
              </a:cxn>
              <a:cxn ang="0">
                <a:pos x="csX1" y="csY1"/>
              </a:cxn>
              <a:cxn ang="0">
                <a:pos x="csX2" y="csY2"/>
              </a:cxn>
              <a:cxn ang="0">
                <a:pos x="csX3" y="csY3"/>
              </a:cxn>
              <a:cxn ang="0">
                <a:pos x="csX4" y="csY4"/>
              </a:cxn>
            </a:cxnLst>
            <a:rect l="l" t="t" r="r" b="b"/>
            <a:pathLst>
              <a:path w="1540616" h="5765844">
                <a:moveTo>
                  <a:pt x="0" y="5714396"/>
                </a:moveTo>
                <a:lnTo>
                  <a:pt x="261086" y="380645"/>
                </a:lnTo>
                <a:lnTo>
                  <a:pt x="1540616" y="0"/>
                </a:lnTo>
                <a:lnTo>
                  <a:pt x="1333199" y="5765844"/>
                </a:lnTo>
                <a:lnTo>
                  <a:pt x="0" y="5714396"/>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8C5FD5E-6396-27CA-2222-10E75D226551}"/>
              </a:ext>
            </a:extLst>
          </p:cNvPr>
          <p:cNvSpPr txBox="1"/>
          <p:nvPr/>
        </p:nvSpPr>
        <p:spPr>
          <a:xfrm>
            <a:off x="11157260" y="843544"/>
            <a:ext cx="9144000" cy="400110"/>
          </a:xfrm>
          <a:prstGeom prst="rect">
            <a:avLst/>
          </a:prstGeom>
          <a:noFill/>
        </p:spPr>
        <p:txBody>
          <a:bodyPr wrap="square">
            <a:spAutoFit/>
          </a:bodyPr>
          <a:lstStyle/>
          <a:p>
            <a:pPr marL="0" indent="0" algn="just">
              <a:lnSpc>
                <a:spcPct val="100000"/>
              </a:lnSpc>
              <a:spcBef>
                <a:spcPts val="0"/>
              </a:spcBef>
              <a:spcAft>
                <a:spcPts val="0"/>
              </a:spcAft>
            </a:pPr>
            <a:r>
              <a:rPr lang="en-US" sz="2000" b="1" i="0" u="none" strike="noStrike" dirty="0">
                <a:solidFill>
                  <a:schemeClr val="bg1"/>
                </a:solidFill>
                <a:latin typeface="Liberation Sans"/>
                <a:cs typeface="Liberation Sans"/>
              </a:rPr>
              <a:t>HOME        SERVICE       ABOUT US         CONTACT US</a:t>
            </a:r>
            <a:endParaRPr lang="en-US" sz="2000" b="1" dirty="0">
              <a:solidFill>
                <a:schemeClr val="bg1"/>
              </a:solidFill>
            </a:endParaRPr>
          </a:p>
        </p:txBody>
      </p:sp>
      <p:sp>
        <p:nvSpPr>
          <p:cNvPr id="2" name="Freeform: Shape 14">
            <a:extLst>
              <a:ext uri="{FF2B5EF4-FFF2-40B4-BE49-F238E27FC236}">
                <a16:creationId xmlns:a16="http://schemas.microsoft.com/office/drawing/2014/main" id="{1C6AD598-7FAA-D321-953B-ECC51E2D9444}"/>
              </a:ext>
            </a:extLst>
          </p:cNvPr>
          <p:cNvSpPr/>
          <p:nvPr/>
        </p:nvSpPr>
        <p:spPr>
          <a:xfrm rot="10800000">
            <a:off x="-943885" y="8625791"/>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524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500"/>
                                  </p:stCondLst>
                                  <p:childTnLst>
                                    <p:animClr clrSpc="rgb" dir="cw">
                                      <p:cBhvr override="childStyle">
                                        <p:cTn id="6" dur="500" fill="hold"/>
                                        <p:tgtEl>
                                          <p:spTgt spid="5">
                                            <p:txEl>
                                              <p:pRg st="0" end="0"/>
                                            </p:txEl>
                                          </p:spTgt>
                                        </p:tgtEl>
                                        <p:attrNameLst>
                                          <p:attrName>style.color</p:attrName>
                                        </p:attrNameLst>
                                      </p:cBhvr>
                                      <p:to>
                                        <a:srgbClr val="C00000"/>
                                      </p:to>
                                    </p:animClr>
                                    <p:animClr clrSpc="rgb" dir="cw">
                                      <p:cBhvr>
                                        <p:cTn id="7" dur="500" fill="hold"/>
                                        <p:tgtEl>
                                          <p:spTgt spid="5">
                                            <p:txEl>
                                              <p:pRg st="0" end="0"/>
                                            </p:txEl>
                                          </p:spTgt>
                                        </p:tgtEl>
                                        <p:attrNameLst>
                                          <p:attrName>fillcolor</p:attrName>
                                        </p:attrNameLst>
                                      </p:cBhvr>
                                      <p:to>
                                        <a:srgbClr val="C00000"/>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par>
                                <p:cTn id="10" presetID="16" presetClass="entr" presetSubtype="21" fill="hold"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arn(inVertical)">
                                      <p:cBhvr>
                                        <p:cTn id="12" dur="500"/>
                                        <p:tgtEl>
                                          <p:spTgt spid="10">
                                            <p:txEl>
                                              <p:pRg st="0" end="0"/>
                                            </p:txEl>
                                          </p:spTgt>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8000">
              <a:schemeClr val="tx1"/>
            </a:gs>
          </a:gsLst>
          <a:lin ang="5400000" scaled="1"/>
        </a:gra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57AEEC7C-6B2B-AFBE-C998-822C4888B392}"/>
              </a:ext>
            </a:extLst>
          </p:cNvPr>
          <p:cNvSpPr/>
          <p:nvPr/>
        </p:nvSpPr>
        <p:spPr>
          <a:xfrm>
            <a:off x="9707880" y="-487680"/>
            <a:ext cx="6096000" cy="10881360"/>
          </a:xfrm>
          <a:prstGeom prst="parallelogram">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9358DCE-BC54-3276-1D94-73836AA8CB5B}"/>
              </a:ext>
            </a:extLst>
          </p:cNvPr>
          <p:cNvSpPr/>
          <p:nvPr/>
        </p:nvSpPr>
        <p:spPr>
          <a:xfrm>
            <a:off x="6515100" y="2126010"/>
            <a:ext cx="11125200" cy="6080760"/>
          </a:xfrm>
          <a:prstGeom prst="roundRect">
            <a:avLst/>
          </a:prstGeom>
          <a:blipFill dpi="0" rotWithShape="1">
            <a:blip r:embed="rId2"/>
            <a:srcRect/>
            <a:stretch>
              <a:fillRect l="-15000" t="-2000" r="1000" b="-300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5E60E4-E87C-9AF7-6161-86C84C244C6F}"/>
              </a:ext>
            </a:extLst>
          </p:cNvPr>
          <p:cNvSpPr txBox="1"/>
          <p:nvPr/>
        </p:nvSpPr>
        <p:spPr>
          <a:xfrm>
            <a:off x="960120" y="2126010"/>
            <a:ext cx="3718560" cy="1569660"/>
          </a:xfrm>
          <a:prstGeom prst="rect">
            <a:avLst/>
          </a:prstGeom>
          <a:noFill/>
        </p:spPr>
        <p:txBody>
          <a:bodyPr wrap="square">
            <a:spAutoFit/>
          </a:bodyPr>
          <a:lstStyle/>
          <a:p>
            <a:r>
              <a:rPr lang="en-US" sz="9600" b="1" dirty="0">
                <a:solidFill>
                  <a:schemeClr val="bg1"/>
                </a:solidFill>
                <a:latin typeface="Bahnschrift Condensed" panose="020B0502040204020203" pitchFamily="34" charset="0"/>
              </a:rPr>
              <a:t>SIGN UP</a:t>
            </a:r>
          </a:p>
        </p:txBody>
      </p:sp>
      <p:pic>
        <p:nvPicPr>
          <p:cNvPr id="6" name="Picture 5" descr="A car rental service logo&#10;&#10;AI-generated content may be incorrect.">
            <a:extLst>
              <a:ext uri="{FF2B5EF4-FFF2-40B4-BE49-F238E27FC236}">
                <a16:creationId xmlns:a16="http://schemas.microsoft.com/office/drawing/2014/main" id="{3D9A0BEC-6E1A-8B42-E064-584F4923F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3" y="-487680"/>
            <a:ext cx="2719206" cy="2719206"/>
          </a:xfrm>
          <a:prstGeom prst="rect">
            <a:avLst/>
          </a:prstGeom>
        </p:spPr>
      </p:pic>
      <p:sp>
        <p:nvSpPr>
          <p:cNvPr id="2" name="TextBox 1">
            <a:extLst>
              <a:ext uri="{FF2B5EF4-FFF2-40B4-BE49-F238E27FC236}">
                <a16:creationId xmlns:a16="http://schemas.microsoft.com/office/drawing/2014/main" id="{398FB834-CE2E-5C69-B40E-E0ADF40EDB2A}"/>
              </a:ext>
            </a:extLst>
          </p:cNvPr>
          <p:cNvSpPr txBox="1"/>
          <p:nvPr/>
        </p:nvSpPr>
        <p:spPr>
          <a:xfrm>
            <a:off x="782320" y="3594100"/>
            <a:ext cx="5466080" cy="3447098"/>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chemeClr val="bg2"/>
                </a:solidFill>
              </a:rPr>
              <a:t>The Sign-up page is used for new users</a:t>
            </a:r>
          </a:p>
          <a:p>
            <a:pPr marL="285750" indent="-285750">
              <a:buFont typeface="Wingdings" panose="05000000000000000000" pitchFamily="2" charset="2"/>
              <a:buChar char="§"/>
            </a:pPr>
            <a:r>
              <a:rPr lang="en-US" sz="2000" dirty="0">
                <a:solidFill>
                  <a:schemeClr val="bg2"/>
                </a:solidFill>
              </a:rPr>
              <a:t>It is required when a client wants to use the company’s services for the first time</a:t>
            </a:r>
          </a:p>
          <a:p>
            <a:pPr marL="285750" indent="-285750">
              <a:buFont typeface="Wingdings" panose="05000000000000000000" pitchFamily="2" charset="2"/>
              <a:buChar char="§"/>
            </a:pPr>
            <a:r>
              <a:rPr lang="en-US" sz="2000" dirty="0">
                <a:solidFill>
                  <a:schemeClr val="bg2"/>
                </a:solidFill>
              </a:rPr>
              <a:t>The user enters personal information such as:</a:t>
            </a:r>
          </a:p>
          <a:p>
            <a:r>
              <a:rPr lang="en-US" sz="2000" dirty="0">
                <a:solidFill>
                  <a:schemeClr val="bg2"/>
                </a:solidFill>
              </a:rPr>
              <a:t>     1.  Name</a:t>
            </a:r>
          </a:p>
          <a:p>
            <a:r>
              <a:rPr lang="en-US" sz="2000" dirty="0">
                <a:solidFill>
                  <a:schemeClr val="bg2"/>
                </a:solidFill>
              </a:rPr>
              <a:t>     2. Email Address</a:t>
            </a:r>
          </a:p>
          <a:p>
            <a:r>
              <a:rPr lang="en-US" sz="2000" dirty="0">
                <a:solidFill>
                  <a:schemeClr val="bg2"/>
                </a:solidFill>
              </a:rPr>
              <a:t>     3. Password</a:t>
            </a:r>
          </a:p>
          <a:p>
            <a:r>
              <a:rPr lang="en-US" sz="2000" dirty="0">
                <a:solidFill>
                  <a:schemeClr val="bg2"/>
                </a:solidFill>
              </a:rPr>
              <a:t>     4. Contact Number</a:t>
            </a:r>
          </a:p>
          <a:p>
            <a:pPr marL="285750" indent="-285750">
              <a:buFont typeface="Wingdings" panose="05000000000000000000" pitchFamily="2" charset="2"/>
              <a:buChar char="§"/>
            </a:pPr>
            <a:r>
              <a:rPr lang="en-US" sz="2000" dirty="0">
                <a:solidFill>
                  <a:schemeClr val="bg2"/>
                </a:solidFill>
              </a:rPr>
              <a:t>This information is used to create an account on the website</a:t>
            </a:r>
            <a:endParaRPr lang="en-US" sz="2000" b="1" dirty="0">
              <a:solidFill>
                <a:schemeClr val="bg2"/>
              </a:solidFill>
            </a:endParaRPr>
          </a:p>
          <a:p>
            <a:endParaRPr lang="en-US" dirty="0">
              <a:solidFill>
                <a:schemeClr val="bg2"/>
              </a:solidFill>
            </a:endParaRPr>
          </a:p>
        </p:txBody>
      </p:sp>
      <p:sp>
        <p:nvSpPr>
          <p:cNvPr id="7" name="TextBox 6">
            <a:extLst>
              <a:ext uri="{FF2B5EF4-FFF2-40B4-BE49-F238E27FC236}">
                <a16:creationId xmlns:a16="http://schemas.microsoft.com/office/drawing/2014/main" id="{58BE16BA-AF39-6BF7-C991-2FB48D93DC12}"/>
              </a:ext>
            </a:extLst>
          </p:cNvPr>
          <p:cNvSpPr txBox="1"/>
          <p:nvPr/>
        </p:nvSpPr>
        <p:spPr>
          <a:xfrm>
            <a:off x="782320" y="6868328"/>
            <a:ext cx="5554980" cy="1600438"/>
          </a:xfrm>
          <a:prstGeom prst="rect">
            <a:avLst/>
          </a:prstGeom>
          <a:noFill/>
        </p:spPr>
        <p:txBody>
          <a:bodyPr wrap="square" rtlCol="0">
            <a:spAutoFit/>
          </a:bodyPr>
          <a:lstStyle/>
          <a:p>
            <a:r>
              <a:rPr lang="en-US" sz="2000" b="1" dirty="0">
                <a:solidFill>
                  <a:schemeClr val="bg2"/>
                </a:solidFill>
              </a:rPr>
              <a:t>     PURPOSE</a:t>
            </a:r>
          </a:p>
          <a:p>
            <a:pPr marL="285750" indent="-285750">
              <a:buFont typeface="Wingdings" panose="05000000000000000000" pitchFamily="2" charset="2"/>
              <a:buChar char="§"/>
            </a:pPr>
            <a:r>
              <a:rPr lang="en-US" sz="2000" dirty="0">
                <a:solidFill>
                  <a:schemeClr val="bg2"/>
                </a:solidFill>
              </a:rPr>
              <a:t>To create a new user account</a:t>
            </a:r>
          </a:p>
          <a:p>
            <a:pPr marL="285750" indent="-285750">
              <a:buFont typeface="Wingdings" panose="05000000000000000000" pitchFamily="2" charset="2"/>
              <a:buChar char="§"/>
            </a:pPr>
            <a:r>
              <a:rPr lang="en-US" sz="2000" dirty="0">
                <a:solidFill>
                  <a:schemeClr val="bg2"/>
                </a:solidFill>
              </a:rPr>
              <a:t>To register the user on the website</a:t>
            </a:r>
          </a:p>
          <a:p>
            <a:pPr marL="285750" indent="-285750">
              <a:buFont typeface="Wingdings" panose="05000000000000000000" pitchFamily="2" charset="2"/>
              <a:buChar char="§"/>
            </a:pPr>
            <a:r>
              <a:rPr lang="en-US" sz="2000" dirty="0">
                <a:solidFill>
                  <a:schemeClr val="bg2"/>
                </a:solidFill>
              </a:rPr>
              <a:t>To allow the user to access rental car services</a:t>
            </a:r>
          </a:p>
          <a:p>
            <a:endParaRPr lang="en-US" dirty="0">
              <a:solidFill>
                <a:schemeClr val="bg2"/>
              </a:solidFill>
            </a:endParaRPr>
          </a:p>
        </p:txBody>
      </p:sp>
      <p:sp>
        <p:nvSpPr>
          <p:cNvPr id="8" name="Freeform: Shape 14">
            <a:extLst>
              <a:ext uri="{FF2B5EF4-FFF2-40B4-BE49-F238E27FC236}">
                <a16:creationId xmlns:a16="http://schemas.microsoft.com/office/drawing/2014/main" id="{AD0D7820-1379-7D64-2049-A5A7B2D01A93}"/>
              </a:ext>
            </a:extLst>
          </p:cNvPr>
          <p:cNvSpPr/>
          <p:nvPr/>
        </p:nvSpPr>
        <p:spPr>
          <a:xfrm>
            <a:off x="15023251" y="419517"/>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
        <p:nvSpPr>
          <p:cNvPr id="9" name="Freeform: Shape 14">
            <a:extLst>
              <a:ext uri="{FF2B5EF4-FFF2-40B4-BE49-F238E27FC236}">
                <a16:creationId xmlns:a16="http://schemas.microsoft.com/office/drawing/2014/main" id="{9B18F4AB-44F2-27F4-C847-372A7DF993E9}"/>
              </a:ext>
            </a:extLst>
          </p:cNvPr>
          <p:cNvSpPr/>
          <p:nvPr/>
        </p:nvSpPr>
        <p:spPr>
          <a:xfrm rot="10800000">
            <a:off x="-1054100" y="8468766"/>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00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500"/>
                                  </p:stCondLst>
                                  <p:childTnLst>
                                    <p:animClr clrSpc="rgb" dir="cw">
                                      <p:cBhvr override="childStyle">
                                        <p:cTn id="6" dur="500" fill="hold"/>
                                        <p:tgtEl>
                                          <p:spTgt spid="5">
                                            <p:txEl>
                                              <p:pRg st="0" end="0"/>
                                            </p:txEl>
                                          </p:spTgt>
                                        </p:tgtEl>
                                        <p:attrNameLst>
                                          <p:attrName>style.color</p:attrName>
                                        </p:attrNameLst>
                                      </p:cBhvr>
                                      <p:to>
                                        <a:srgbClr val="C00000"/>
                                      </p:to>
                                    </p:animClr>
                                    <p:animClr clrSpc="rgb" dir="cw">
                                      <p:cBhvr>
                                        <p:cTn id="7" dur="500" fill="hold"/>
                                        <p:tgtEl>
                                          <p:spTgt spid="5">
                                            <p:txEl>
                                              <p:pRg st="0" end="0"/>
                                            </p:txEl>
                                          </p:spTgt>
                                        </p:tgtEl>
                                        <p:attrNameLst>
                                          <p:attrName>fillcolor</p:attrName>
                                        </p:attrNameLst>
                                      </p:cBhvr>
                                      <p:to>
                                        <a:srgbClr val="C00000"/>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par>
                                <p:cTn id="10" presetID="42" presetClass="entr" presetSubtype="0" fill="hold"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anim calcmode="lin" valueType="num">
                                      <p:cBhvr>
                                        <p:cTn id="1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anim calcmode="lin" valueType="num">
                                      <p:cBhvr>
                                        <p:cTn id="2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anim calcmode="lin" valueType="num">
                                      <p:cBhvr>
                                        <p:cTn id="3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anim calcmode="lin" valueType="num">
                                      <p:cBhvr>
                                        <p:cTn id="3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2">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1000"/>
                                        <p:tgtEl>
                                          <p:spTgt spid="2">
                                            <p:txEl>
                                              <p:pRg st="7" end="7"/>
                                            </p:txEl>
                                          </p:spTgt>
                                        </p:tgtEl>
                                      </p:cBhvr>
                                    </p:animEffect>
                                    <p:anim calcmode="lin" valueType="num">
                                      <p:cBhvr>
                                        <p:cTn id="48"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2">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
                                            <p:txEl>
                                              <p:pRg st="0" end="0"/>
                                            </p:txEl>
                                          </p:spTgt>
                                        </p:tgtEl>
                                        <p:attrNameLst>
                                          <p:attrName>style.visibility</p:attrName>
                                        </p:attrNameLst>
                                      </p:cBhvr>
                                      <p:to>
                                        <p:strVal val="visible"/>
                                      </p:to>
                                    </p:set>
                                    <p:animEffect transition="in" filter="fade">
                                      <p:cBhvr>
                                        <p:cTn id="52" dur="1000"/>
                                        <p:tgtEl>
                                          <p:spTgt spid="7">
                                            <p:txEl>
                                              <p:pRg st="0" end="0"/>
                                            </p:txEl>
                                          </p:spTgt>
                                        </p:tgtEl>
                                      </p:cBhvr>
                                    </p:animEffect>
                                    <p:anim calcmode="lin" valueType="num">
                                      <p:cBhvr>
                                        <p:cTn id="5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animEffect transition="in" filter="fade">
                                      <p:cBhvr>
                                        <p:cTn id="57" dur="1000"/>
                                        <p:tgtEl>
                                          <p:spTgt spid="7">
                                            <p:txEl>
                                              <p:pRg st="1" end="1"/>
                                            </p:txEl>
                                          </p:spTgt>
                                        </p:tgtEl>
                                      </p:cBhvr>
                                    </p:animEffect>
                                    <p:anim calcmode="lin" valueType="num">
                                      <p:cBhvr>
                                        <p:cTn id="5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7">
                                            <p:txEl>
                                              <p:pRg st="2" end="2"/>
                                            </p:txEl>
                                          </p:spTgt>
                                        </p:tgtEl>
                                        <p:attrNameLst>
                                          <p:attrName>style.visibility</p:attrName>
                                        </p:attrNameLst>
                                      </p:cBhvr>
                                      <p:to>
                                        <p:strVal val="visible"/>
                                      </p:to>
                                    </p:set>
                                    <p:animEffect transition="in" filter="fade">
                                      <p:cBhvr>
                                        <p:cTn id="62" dur="1000"/>
                                        <p:tgtEl>
                                          <p:spTgt spid="7">
                                            <p:txEl>
                                              <p:pRg st="2" end="2"/>
                                            </p:txEl>
                                          </p:spTgt>
                                        </p:tgtEl>
                                      </p:cBhvr>
                                    </p:animEffect>
                                    <p:anim calcmode="lin" valueType="num">
                                      <p:cBhvr>
                                        <p:cTn id="6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6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animEffect transition="in" filter="fade">
                                      <p:cBhvr>
                                        <p:cTn id="67" dur="1000"/>
                                        <p:tgtEl>
                                          <p:spTgt spid="7">
                                            <p:txEl>
                                              <p:pRg st="3" end="3"/>
                                            </p:txEl>
                                          </p:spTgt>
                                        </p:tgtEl>
                                      </p:cBhvr>
                                    </p:animEffect>
                                    <p:anim calcmode="lin" valueType="num">
                                      <p:cBhvr>
                                        <p:cTn id="6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6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70" presetID="2" presetClass="entr" presetSubtype="2" fill="hold" grpId="0" nodeType="withEffect">
                                  <p:stCondLst>
                                    <p:cond delay="500"/>
                                  </p:stCondLst>
                                  <p:childTnLst>
                                    <p:set>
                                      <p:cBhvr>
                                        <p:cTn id="71" dur="1" fill="hold">
                                          <p:stCondLst>
                                            <p:cond delay="0"/>
                                          </p:stCondLst>
                                        </p:cTn>
                                        <p:tgtEl>
                                          <p:spTgt spid="4"/>
                                        </p:tgtEl>
                                        <p:attrNameLst>
                                          <p:attrName>style.visibility</p:attrName>
                                        </p:attrNameLst>
                                      </p:cBhvr>
                                      <p:to>
                                        <p:strVal val="visible"/>
                                      </p:to>
                                    </p:set>
                                    <p:anim calcmode="lin" valueType="num">
                                      <p:cBhvr additive="base">
                                        <p:cTn id="72" dur="500" fill="hold"/>
                                        <p:tgtEl>
                                          <p:spTgt spid="4"/>
                                        </p:tgtEl>
                                        <p:attrNameLst>
                                          <p:attrName>ppt_x</p:attrName>
                                        </p:attrNameLst>
                                      </p:cBhvr>
                                      <p:tavLst>
                                        <p:tav tm="0">
                                          <p:val>
                                            <p:strVal val="1+#ppt_w/2"/>
                                          </p:val>
                                        </p:tav>
                                        <p:tav tm="100000">
                                          <p:val>
                                            <p:strVal val="#ppt_x"/>
                                          </p:val>
                                        </p:tav>
                                      </p:tavLst>
                                    </p:anim>
                                    <p:anim calcmode="lin" valueType="num">
                                      <p:cBhvr additive="base">
                                        <p:cTn id="73" dur="500" fill="hold"/>
                                        <p:tgtEl>
                                          <p:spTgt spid="4"/>
                                        </p:tgtEl>
                                        <p:attrNameLst>
                                          <p:attrName>ppt_y</p:attrName>
                                        </p:attrNameLst>
                                      </p:cBhvr>
                                      <p:tavLst>
                                        <p:tav tm="0">
                                          <p:val>
                                            <p:strVal val="#ppt_y"/>
                                          </p:val>
                                        </p:tav>
                                        <p:tav tm="100000">
                                          <p:val>
                                            <p:strVal val="#ppt_y"/>
                                          </p:val>
                                        </p:tav>
                                      </p:tavLst>
                                    </p:anim>
                                  </p:childTnLst>
                                </p:cTn>
                              </p:par>
                              <p:par>
                                <p:cTn id="74" presetID="14" presetClass="entr" presetSubtype="10" fill="hold" grpId="0" nodeType="withEffect">
                                  <p:stCondLst>
                                    <p:cond delay="500"/>
                                  </p:stCondLst>
                                  <p:childTnLst>
                                    <p:set>
                                      <p:cBhvr>
                                        <p:cTn id="75" dur="1" fill="hold">
                                          <p:stCondLst>
                                            <p:cond delay="0"/>
                                          </p:stCondLst>
                                        </p:cTn>
                                        <p:tgtEl>
                                          <p:spTgt spid="3"/>
                                        </p:tgtEl>
                                        <p:attrNameLst>
                                          <p:attrName>style.visibility</p:attrName>
                                        </p:attrNameLst>
                                      </p:cBhvr>
                                      <p:to>
                                        <p:strVal val="visible"/>
                                      </p:to>
                                    </p:set>
                                    <p:animEffect transition="in" filter="randombar(horizontal)">
                                      <p:cBhvr>
                                        <p:cTn id="7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8000">
              <a:schemeClr val="tx1"/>
            </a:gs>
          </a:gsLst>
          <a:lin ang="5400000" scaled="1"/>
        </a:gradFill>
        <a:effectLst/>
      </p:bgPr>
    </p:bg>
    <p:spTree>
      <p:nvGrpSpPr>
        <p:cNvPr id="1" name="">
          <a:extLst>
            <a:ext uri="{FF2B5EF4-FFF2-40B4-BE49-F238E27FC236}">
              <a16:creationId xmlns:a16="http://schemas.microsoft.com/office/drawing/2014/main" id="{0063E242-6D84-1EAE-439C-335924ED05E3}"/>
            </a:ext>
          </a:extLst>
        </p:cNvPr>
        <p:cNvGrpSpPr/>
        <p:nvPr/>
      </p:nvGrpSpPr>
      <p:grpSpPr>
        <a:xfrm>
          <a:off x="0" y="0"/>
          <a:ext cx="0" cy="0"/>
          <a:chOff x="0" y="0"/>
          <a:chExt cx="0" cy="0"/>
        </a:xfrm>
      </p:grpSpPr>
      <p:sp>
        <p:nvSpPr>
          <p:cNvPr id="4" name="Parallelogram 3">
            <a:extLst>
              <a:ext uri="{FF2B5EF4-FFF2-40B4-BE49-F238E27FC236}">
                <a16:creationId xmlns:a16="http://schemas.microsoft.com/office/drawing/2014/main" id="{53B2C7C3-5178-7EC5-0B35-05D42AB8D2F6}"/>
              </a:ext>
            </a:extLst>
          </p:cNvPr>
          <p:cNvSpPr/>
          <p:nvPr/>
        </p:nvSpPr>
        <p:spPr>
          <a:xfrm>
            <a:off x="9707880" y="-487680"/>
            <a:ext cx="6096000" cy="10881360"/>
          </a:xfrm>
          <a:prstGeom prst="parallelogram">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4FBABB1F-F6AE-2D2D-0759-08D8C197401E}"/>
              </a:ext>
            </a:extLst>
          </p:cNvPr>
          <p:cNvSpPr/>
          <p:nvPr/>
        </p:nvSpPr>
        <p:spPr>
          <a:xfrm>
            <a:off x="6598920" y="1935480"/>
            <a:ext cx="11125200" cy="6080760"/>
          </a:xfrm>
          <a:prstGeom prst="roundRect">
            <a:avLst/>
          </a:prstGeom>
          <a:blipFill dpi="0" rotWithShape="1">
            <a:blip r:embed="rId2"/>
            <a:srcRect/>
            <a:stretch>
              <a:fillRect l="-15000" t="-2000" r="1000" b="-300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C16D2A-453A-7594-B4F2-601377981F58}"/>
              </a:ext>
            </a:extLst>
          </p:cNvPr>
          <p:cNvSpPr txBox="1"/>
          <p:nvPr/>
        </p:nvSpPr>
        <p:spPr>
          <a:xfrm>
            <a:off x="960120" y="2126010"/>
            <a:ext cx="3611880" cy="1569660"/>
          </a:xfrm>
          <a:prstGeom prst="rect">
            <a:avLst/>
          </a:prstGeom>
          <a:noFill/>
        </p:spPr>
        <p:txBody>
          <a:bodyPr wrap="square">
            <a:spAutoFit/>
          </a:bodyPr>
          <a:lstStyle/>
          <a:p>
            <a:r>
              <a:rPr lang="en-US" sz="9600" b="1" dirty="0">
                <a:solidFill>
                  <a:schemeClr val="bg1"/>
                </a:solidFill>
                <a:latin typeface="Bahnschrift Condensed" panose="020B0502040204020203" pitchFamily="34" charset="0"/>
              </a:rPr>
              <a:t>SIGN IN</a:t>
            </a:r>
          </a:p>
        </p:txBody>
      </p:sp>
      <p:pic>
        <p:nvPicPr>
          <p:cNvPr id="6" name="Picture 5" descr="A car rental service logo&#10;&#10;AI-generated content may be incorrect.">
            <a:extLst>
              <a:ext uri="{FF2B5EF4-FFF2-40B4-BE49-F238E27FC236}">
                <a16:creationId xmlns:a16="http://schemas.microsoft.com/office/drawing/2014/main" id="{BD8B1A0E-5707-F8F7-A2DE-BC104DD16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719206" cy="2719206"/>
          </a:xfrm>
          <a:prstGeom prst="rect">
            <a:avLst/>
          </a:prstGeom>
        </p:spPr>
      </p:pic>
      <p:sp>
        <p:nvSpPr>
          <p:cNvPr id="18" name="TextBox 17">
            <a:extLst>
              <a:ext uri="{FF2B5EF4-FFF2-40B4-BE49-F238E27FC236}">
                <a16:creationId xmlns:a16="http://schemas.microsoft.com/office/drawing/2014/main" id="{69AD3B68-6BC7-F2C1-69FE-3BA9ECA1849B}"/>
              </a:ext>
            </a:extLst>
          </p:cNvPr>
          <p:cNvSpPr txBox="1"/>
          <p:nvPr/>
        </p:nvSpPr>
        <p:spPr>
          <a:xfrm>
            <a:off x="792480" y="3774966"/>
            <a:ext cx="5593080" cy="5324535"/>
          </a:xfrm>
          <a:prstGeom prst="rect">
            <a:avLst/>
          </a:prstGeom>
          <a:noFill/>
        </p:spPr>
        <p:txBody>
          <a:bodyPr wrap="square" rtlCol="0">
            <a:spAutoFit/>
          </a:bodyPr>
          <a:lstStyle/>
          <a:p>
            <a:pPr marL="342900" indent="-342900">
              <a:buFont typeface="Wingdings" panose="05000000000000000000" pitchFamily="2" charset="2"/>
              <a:buChar char="§"/>
            </a:pPr>
            <a:r>
              <a:rPr lang="en-US" sz="2000" dirty="0">
                <a:solidFill>
                  <a:schemeClr val="bg2"/>
                </a:solidFill>
              </a:rPr>
              <a:t>The Sign In page is used by existing users</a:t>
            </a:r>
          </a:p>
          <a:p>
            <a:pPr marL="342900" indent="-342900">
              <a:buFont typeface="Wingdings" panose="05000000000000000000" pitchFamily="2" charset="2"/>
              <a:buChar char="§"/>
            </a:pPr>
            <a:r>
              <a:rPr lang="en-US" sz="2000" dirty="0">
                <a:solidFill>
                  <a:schemeClr val="bg2"/>
                </a:solidFill>
              </a:rPr>
              <a:t>It is used when the user already has an account on the website</a:t>
            </a:r>
          </a:p>
          <a:p>
            <a:pPr marL="342900" indent="-342900">
              <a:buFont typeface="Wingdings" panose="05000000000000000000" pitchFamily="2" charset="2"/>
              <a:buChar char="§"/>
            </a:pPr>
            <a:r>
              <a:rPr lang="en-US" sz="2000" dirty="0">
                <a:solidFill>
                  <a:schemeClr val="bg2"/>
                </a:solidFill>
              </a:rPr>
              <a:t>The user enters only:</a:t>
            </a:r>
          </a:p>
          <a:p>
            <a:r>
              <a:rPr lang="en-US" sz="2000" dirty="0">
                <a:solidFill>
                  <a:schemeClr val="bg2"/>
                </a:solidFill>
              </a:rPr>
              <a:t>      1.  Username</a:t>
            </a:r>
          </a:p>
          <a:p>
            <a:r>
              <a:rPr lang="en-US" sz="2000" dirty="0">
                <a:solidFill>
                  <a:schemeClr val="bg2"/>
                </a:solidFill>
              </a:rPr>
              <a:t>      2.  Password</a:t>
            </a:r>
          </a:p>
          <a:p>
            <a:pPr marL="342900" indent="-342900">
              <a:buFont typeface="Wingdings" panose="05000000000000000000" pitchFamily="2" charset="2"/>
              <a:buChar char="§"/>
            </a:pPr>
            <a:r>
              <a:rPr lang="en-US" sz="2000" dirty="0">
                <a:solidFill>
                  <a:schemeClr val="bg2"/>
                </a:solidFill>
              </a:rPr>
              <a:t>The information is the same as created during the Sign-up process</a:t>
            </a:r>
          </a:p>
          <a:p>
            <a:pPr marL="342900" indent="-342900">
              <a:buFont typeface="Wingdings" panose="05000000000000000000" pitchFamily="2" charset="2"/>
              <a:buChar char="§"/>
            </a:pPr>
            <a:r>
              <a:rPr lang="en-US" sz="2000" dirty="0">
                <a:solidFill>
                  <a:schemeClr val="bg2"/>
                </a:solidFill>
              </a:rPr>
              <a:t>The Sign In page requires less information than the Sign-up page.</a:t>
            </a:r>
          </a:p>
          <a:p>
            <a:r>
              <a:rPr lang="en-US" sz="2000" b="1" dirty="0">
                <a:solidFill>
                  <a:schemeClr val="bg2"/>
                </a:solidFill>
              </a:rPr>
              <a:t>      PURPOSE</a:t>
            </a:r>
          </a:p>
          <a:p>
            <a:pPr marL="342900" indent="-342900">
              <a:buFont typeface="Wingdings" panose="05000000000000000000" pitchFamily="2" charset="2"/>
              <a:buChar char="§"/>
            </a:pPr>
            <a:r>
              <a:rPr lang="en-US" sz="2000" dirty="0">
                <a:solidFill>
                  <a:schemeClr val="bg2"/>
                </a:solidFill>
              </a:rPr>
              <a:t>To authenticate the user</a:t>
            </a:r>
          </a:p>
          <a:p>
            <a:pPr marL="342900" indent="-342900">
              <a:buFont typeface="Wingdings" panose="05000000000000000000" pitchFamily="2" charset="2"/>
              <a:buChar char="§"/>
            </a:pPr>
            <a:r>
              <a:rPr lang="en-US" sz="2000" dirty="0">
                <a:solidFill>
                  <a:schemeClr val="bg2"/>
                </a:solidFill>
              </a:rPr>
              <a:t>To allow the user to login the website</a:t>
            </a:r>
          </a:p>
          <a:p>
            <a:pPr marL="342900" indent="-342900">
              <a:buFont typeface="Wingdings" panose="05000000000000000000" pitchFamily="2" charset="2"/>
              <a:buChar char="§"/>
            </a:pPr>
            <a:r>
              <a:rPr lang="en-US" sz="2000" dirty="0">
                <a:solidFill>
                  <a:schemeClr val="bg2"/>
                </a:solidFill>
              </a:rPr>
              <a:t>To give access to the company’s rental car services</a:t>
            </a:r>
          </a:p>
          <a:p>
            <a:endParaRPr lang="en-US" sz="2000" b="1" dirty="0">
              <a:solidFill>
                <a:schemeClr val="bg2"/>
              </a:solidFill>
            </a:endParaRPr>
          </a:p>
          <a:p>
            <a:endParaRPr lang="en-US" sz="2000" dirty="0">
              <a:solidFill>
                <a:schemeClr val="bg2"/>
              </a:solidFill>
            </a:endParaRPr>
          </a:p>
        </p:txBody>
      </p:sp>
      <p:sp>
        <p:nvSpPr>
          <p:cNvPr id="22" name="Rectangle 12">
            <a:extLst>
              <a:ext uri="{FF2B5EF4-FFF2-40B4-BE49-F238E27FC236}">
                <a16:creationId xmlns:a16="http://schemas.microsoft.com/office/drawing/2014/main" id="{FC078DFA-7197-B910-1413-7D3B43E87B40}"/>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To authenticate the user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To allow the user to log in to the website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To give access to the company’s rental car services</a:t>
            </a:r>
          </a:p>
        </p:txBody>
      </p:sp>
      <p:sp>
        <p:nvSpPr>
          <p:cNvPr id="2" name="Freeform: Shape 14">
            <a:extLst>
              <a:ext uri="{FF2B5EF4-FFF2-40B4-BE49-F238E27FC236}">
                <a16:creationId xmlns:a16="http://schemas.microsoft.com/office/drawing/2014/main" id="{E48718E4-4D1B-41D1-0B71-2D5EEE3DF4D1}"/>
              </a:ext>
            </a:extLst>
          </p:cNvPr>
          <p:cNvSpPr/>
          <p:nvPr/>
        </p:nvSpPr>
        <p:spPr>
          <a:xfrm rot="10800000">
            <a:off x="-878199" y="8639298"/>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
        <p:nvSpPr>
          <p:cNvPr id="7" name="Freeform: Shape 14">
            <a:extLst>
              <a:ext uri="{FF2B5EF4-FFF2-40B4-BE49-F238E27FC236}">
                <a16:creationId xmlns:a16="http://schemas.microsoft.com/office/drawing/2014/main" id="{3BACC210-1CC1-74DD-9C9C-2DD33C2EDCBA}"/>
              </a:ext>
            </a:extLst>
          </p:cNvPr>
          <p:cNvSpPr/>
          <p:nvPr/>
        </p:nvSpPr>
        <p:spPr>
          <a:xfrm>
            <a:off x="14808139" y="305024"/>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53940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500"/>
                                  </p:stCondLst>
                                  <p:childTnLst>
                                    <p:animClr clrSpc="rgb" dir="cw">
                                      <p:cBhvr override="childStyle">
                                        <p:cTn id="6" dur="250" fill="hold"/>
                                        <p:tgtEl>
                                          <p:spTgt spid="5">
                                            <p:txEl>
                                              <p:pRg st="0" end="0"/>
                                            </p:txEl>
                                          </p:spTgt>
                                        </p:tgtEl>
                                        <p:attrNameLst>
                                          <p:attrName>style.color</p:attrName>
                                        </p:attrNameLst>
                                      </p:cBhvr>
                                      <p:to>
                                        <a:srgbClr val="C00000"/>
                                      </p:to>
                                    </p:animClr>
                                    <p:animClr clrSpc="rgb" dir="cw">
                                      <p:cBhvr>
                                        <p:cTn id="7" dur="250" fill="hold"/>
                                        <p:tgtEl>
                                          <p:spTgt spid="5">
                                            <p:txEl>
                                              <p:pRg st="0" end="0"/>
                                            </p:txEl>
                                          </p:spTgt>
                                        </p:tgtEl>
                                        <p:attrNameLst>
                                          <p:attrName>fillcolor</p:attrName>
                                        </p:attrNameLst>
                                      </p:cBhvr>
                                      <p:to>
                                        <a:srgbClr val="C00000"/>
                                      </p:to>
                                    </p:animClr>
                                    <p:set>
                                      <p:cBhvr>
                                        <p:cTn id="8" dur="250" fill="hold"/>
                                        <p:tgtEl>
                                          <p:spTgt spid="5">
                                            <p:txEl>
                                              <p:pRg st="0" end="0"/>
                                            </p:txEl>
                                          </p:spTgt>
                                        </p:tgtEl>
                                        <p:attrNameLst>
                                          <p:attrName>fill.type</p:attrName>
                                        </p:attrNameLst>
                                      </p:cBhvr>
                                      <p:to>
                                        <p:strVal val="solid"/>
                                      </p:to>
                                    </p:set>
                                    <p:set>
                                      <p:cBhvr>
                                        <p:cTn id="9" dur="250" fill="hold"/>
                                        <p:tgtEl>
                                          <p:spTgt spid="5">
                                            <p:txEl>
                                              <p:pRg st="0" end="0"/>
                                            </p:txEl>
                                          </p:spTgt>
                                        </p:tgtEl>
                                        <p:attrNameLst>
                                          <p:attrName>fill.on</p:attrName>
                                        </p:attrNameLst>
                                      </p:cBhvr>
                                      <p:to>
                                        <p:strVal val="true"/>
                                      </p:to>
                                    </p:set>
                                  </p:childTnLst>
                                </p:cTn>
                              </p:par>
                              <p:par>
                                <p:cTn id="10" presetID="42" presetClass="entr" presetSubtype="0" fill="hold" nodeType="with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1000"/>
                                        <p:tgtEl>
                                          <p:spTgt spid="18">
                                            <p:txEl>
                                              <p:pRg st="0" end="0"/>
                                            </p:txEl>
                                          </p:spTgt>
                                        </p:tgtEl>
                                      </p:cBhvr>
                                    </p:animEffect>
                                    <p:anim calcmode="lin" valueType="num">
                                      <p:cBhvr>
                                        <p:cTn id="13"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1000"/>
                                        <p:tgtEl>
                                          <p:spTgt spid="18">
                                            <p:txEl>
                                              <p:pRg st="1" end="1"/>
                                            </p:txEl>
                                          </p:spTgt>
                                        </p:tgtEl>
                                      </p:cBhvr>
                                    </p:animEffect>
                                    <p:anim calcmode="lin" valueType="num">
                                      <p:cBhvr>
                                        <p:cTn id="18"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1000"/>
                                        <p:tgtEl>
                                          <p:spTgt spid="18">
                                            <p:txEl>
                                              <p:pRg st="2" end="2"/>
                                            </p:txEl>
                                          </p:spTgt>
                                        </p:tgtEl>
                                      </p:cBhvr>
                                    </p:animEffect>
                                    <p:anim calcmode="lin" valueType="num">
                                      <p:cBhvr>
                                        <p:cTn id="23"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fade">
                                      <p:cBhvr>
                                        <p:cTn id="27" dur="1000"/>
                                        <p:tgtEl>
                                          <p:spTgt spid="18">
                                            <p:txEl>
                                              <p:pRg st="3" end="3"/>
                                            </p:txEl>
                                          </p:spTgt>
                                        </p:tgtEl>
                                      </p:cBhvr>
                                    </p:animEffect>
                                    <p:anim calcmode="lin" valueType="num">
                                      <p:cBhvr>
                                        <p:cTn id="28"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xEl>
                                              <p:pRg st="4" end="4"/>
                                            </p:txEl>
                                          </p:spTgt>
                                        </p:tgtEl>
                                        <p:attrNameLst>
                                          <p:attrName>style.visibility</p:attrName>
                                        </p:attrNameLst>
                                      </p:cBhvr>
                                      <p:to>
                                        <p:strVal val="visible"/>
                                      </p:to>
                                    </p:set>
                                    <p:animEffect transition="in" filter="fade">
                                      <p:cBhvr>
                                        <p:cTn id="32" dur="1000"/>
                                        <p:tgtEl>
                                          <p:spTgt spid="18">
                                            <p:txEl>
                                              <p:pRg st="4" end="4"/>
                                            </p:txEl>
                                          </p:spTgt>
                                        </p:tgtEl>
                                      </p:cBhvr>
                                    </p:animEffect>
                                    <p:anim calcmode="lin" valueType="num">
                                      <p:cBhvr>
                                        <p:cTn id="33"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8">
                                            <p:txEl>
                                              <p:pRg st="5" end="5"/>
                                            </p:txEl>
                                          </p:spTgt>
                                        </p:tgtEl>
                                        <p:attrNameLst>
                                          <p:attrName>style.visibility</p:attrName>
                                        </p:attrNameLst>
                                      </p:cBhvr>
                                      <p:to>
                                        <p:strVal val="visible"/>
                                      </p:to>
                                    </p:set>
                                    <p:animEffect transition="in" filter="fade">
                                      <p:cBhvr>
                                        <p:cTn id="37" dur="1000"/>
                                        <p:tgtEl>
                                          <p:spTgt spid="18">
                                            <p:txEl>
                                              <p:pRg st="5" end="5"/>
                                            </p:txEl>
                                          </p:spTgt>
                                        </p:tgtEl>
                                      </p:cBhvr>
                                    </p:animEffect>
                                    <p:anim calcmode="lin" valueType="num">
                                      <p:cBhvr>
                                        <p:cTn id="38" dur="1000" fill="hold"/>
                                        <p:tgtEl>
                                          <p:spTgt spid="1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xEl>
                                              <p:pRg st="6" end="6"/>
                                            </p:txEl>
                                          </p:spTgt>
                                        </p:tgtEl>
                                        <p:attrNameLst>
                                          <p:attrName>style.visibility</p:attrName>
                                        </p:attrNameLst>
                                      </p:cBhvr>
                                      <p:to>
                                        <p:strVal val="visible"/>
                                      </p:to>
                                    </p:set>
                                    <p:animEffect transition="in" filter="fade">
                                      <p:cBhvr>
                                        <p:cTn id="42" dur="1000"/>
                                        <p:tgtEl>
                                          <p:spTgt spid="18">
                                            <p:txEl>
                                              <p:pRg st="6" end="6"/>
                                            </p:txEl>
                                          </p:spTgt>
                                        </p:tgtEl>
                                      </p:cBhvr>
                                    </p:animEffect>
                                    <p:anim calcmode="lin" valueType="num">
                                      <p:cBhvr>
                                        <p:cTn id="43" dur="1000" fill="hold"/>
                                        <p:tgtEl>
                                          <p:spTgt spid="1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8">
                                            <p:txEl>
                                              <p:pRg st="7" end="7"/>
                                            </p:txEl>
                                          </p:spTgt>
                                        </p:tgtEl>
                                        <p:attrNameLst>
                                          <p:attrName>style.visibility</p:attrName>
                                        </p:attrNameLst>
                                      </p:cBhvr>
                                      <p:to>
                                        <p:strVal val="visible"/>
                                      </p:to>
                                    </p:set>
                                    <p:animEffect transition="in" filter="fade">
                                      <p:cBhvr>
                                        <p:cTn id="47" dur="1000"/>
                                        <p:tgtEl>
                                          <p:spTgt spid="18">
                                            <p:txEl>
                                              <p:pRg st="7" end="7"/>
                                            </p:txEl>
                                          </p:spTgt>
                                        </p:tgtEl>
                                      </p:cBhvr>
                                    </p:animEffect>
                                    <p:anim calcmode="lin" valueType="num">
                                      <p:cBhvr>
                                        <p:cTn id="48" dur="1000" fill="hold"/>
                                        <p:tgtEl>
                                          <p:spTgt spid="1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1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xEl>
                                              <p:pRg st="8" end="8"/>
                                            </p:txEl>
                                          </p:spTgt>
                                        </p:tgtEl>
                                        <p:attrNameLst>
                                          <p:attrName>style.visibility</p:attrName>
                                        </p:attrNameLst>
                                      </p:cBhvr>
                                      <p:to>
                                        <p:strVal val="visible"/>
                                      </p:to>
                                    </p:set>
                                    <p:animEffect transition="in" filter="fade">
                                      <p:cBhvr>
                                        <p:cTn id="52" dur="1000"/>
                                        <p:tgtEl>
                                          <p:spTgt spid="18">
                                            <p:txEl>
                                              <p:pRg st="8" end="8"/>
                                            </p:txEl>
                                          </p:spTgt>
                                        </p:tgtEl>
                                      </p:cBhvr>
                                    </p:animEffect>
                                    <p:anim calcmode="lin" valueType="num">
                                      <p:cBhvr>
                                        <p:cTn id="53" dur="1000" fill="hold"/>
                                        <p:tgtEl>
                                          <p:spTgt spid="18">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18">
                                            <p:txEl>
                                              <p:pRg st="8" end="8"/>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8">
                                            <p:txEl>
                                              <p:pRg st="9" end="9"/>
                                            </p:txEl>
                                          </p:spTgt>
                                        </p:tgtEl>
                                        <p:attrNameLst>
                                          <p:attrName>style.visibility</p:attrName>
                                        </p:attrNameLst>
                                      </p:cBhvr>
                                      <p:to>
                                        <p:strVal val="visible"/>
                                      </p:to>
                                    </p:set>
                                    <p:animEffect transition="in" filter="fade">
                                      <p:cBhvr>
                                        <p:cTn id="57" dur="1000"/>
                                        <p:tgtEl>
                                          <p:spTgt spid="18">
                                            <p:txEl>
                                              <p:pRg st="9" end="9"/>
                                            </p:txEl>
                                          </p:spTgt>
                                        </p:tgtEl>
                                      </p:cBhvr>
                                    </p:animEffect>
                                    <p:anim calcmode="lin" valueType="num">
                                      <p:cBhvr>
                                        <p:cTn id="58" dur="1000" fill="hold"/>
                                        <p:tgtEl>
                                          <p:spTgt spid="18">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18">
                                            <p:txEl>
                                              <p:pRg st="9" end="9"/>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8">
                                            <p:txEl>
                                              <p:pRg st="10" end="10"/>
                                            </p:txEl>
                                          </p:spTgt>
                                        </p:tgtEl>
                                        <p:attrNameLst>
                                          <p:attrName>style.visibility</p:attrName>
                                        </p:attrNameLst>
                                      </p:cBhvr>
                                      <p:to>
                                        <p:strVal val="visible"/>
                                      </p:to>
                                    </p:set>
                                    <p:animEffect transition="in" filter="fade">
                                      <p:cBhvr>
                                        <p:cTn id="62" dur="1000"/>
                                        <p:tgtEl>
                                          <p:spTgt spid="18">
                                            <p:txEl>
                                              <p:pRg st="10" end="10"/>
                                            </p:txEl>
                                          </p:spTgt>
                                        </p:tgtEl>
                                      </p:cBhvr>
                                    </p:animEffect>
                                    <p:anim calcmode="lin" valueType="num">
                                      <p:cBhvr>
                                        <p:cTn id="63" dur="1000" fill="hold"/>
                                        <p:tgtEl>
                                          <p:spTgt spid="18">
                                            <p:txEl>
                                              <p:pRg st="10" end="10"/>
                                            </p:txEl>
                                          </p:spTgt>
                                        </p:tgtEl>
                                        <p:attrNameLst>
                                          <p:attrName>ppt_x</p:attrName>
                                        </p:attrNameLst>
                                      </p:cBhvr>
                                      <p:tavLst>
                                        <p:tav tm="0">
                                          <p:val>
                                            <p:strVal val="#ppt_x"/>
                                          </p:val>
                                        </p:tav>
                                        <p:tav tm="100000">
                                          <p:val>
                                            <p:strVal val="#ppt_x"/>
                                          </p:val>
                                        </p:tav>
                                      </p:tavLst>
                                    </p:anim>
                                    <p:anim calcmode="lin" valueType="num">
                                      <p:cBhvr>
                                        <p:cTn id="64" dur="1000" fill="hold"/>
                                        <p:tgtEl>
                                          <p:spTgt spid="18">
                                            <p:txEl>
                                              <p:pRg st="10" end="10"/>
                                            </p:txEl>
                                          </p:spTgt>
                                        </p:tgtEl>
                                        <p:attrNameLst>
                                          <p:attrName>ppt_y</p:attrName>
                                        </p:attrNameLst>
                                      </p:cBhvr>
                                      <p:tavLst>
                                        <p:tav tm="0">
                                          <p:val>
                                            <p:strVal val="#ppt_y+.1"/>
                                          </p:val>
                                        </p:tav>
                                        <p:tav tm="100000">
                                          <p:val>
                                            <p:strVal val="#ppt_y"/>
                                          </p:val>
                                        </p:tav>
                                      </p:tavLst>
                                    </p:anim>
                                  </p:childTnLst>
                                </p:cTn>
                              </p:par>
                              <p:par>
                                <p:cTn id="65" presetID="2" presetClass="entr" presetSubtype="2" fill="hold" grpId="0"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additive="base">
                                        <p:cTn id="67" dur="500" fill="hold"/>
                                        <p:tgtEl>
                                          <p:spTgt spid="4"/>
                                        </p:tgtEl>
                                        <p:attrNameLst>
                                          <p:attrName>ppt_x</p:attrName>
                                        </p:attrNameLst>
                                      </p:cBhvr>
                                      <p:tavLst>
                                        <p:tav tm="0">
                                          <p:val>
                                            <p:strVal val="1+#ppt_w/2"/>
                                          </p:val>
                                        </p:tav>
                                        <p:tav tm="100000">
                                          <p:val>
                                            <p:strVal val="#ppt_x"/>
                                          </p:val>
                                        </p:tav>
                                      </p:tavLst>
                                    </p:anim>
                                    <p:anim calcmode="lin" valueType="num">
                                      <p:cBhvr additive="base">
                                        <p:cTn id="68" dur="500" fill="hold"/>
                                        <p:tgtEl>
                                          <p:spTgt spid="4"/>
                                        </p:tgtEl>
                                        <p:attrNameLst>
                                          <p:attrName>ppt_y</p:attrName>
                                        </p:attrNameLst>
                                      </p:cBhvr>
                                      <p:tavLst>
                                        <p:tav tm="0">
                                          <p:val>
                                            <p:strVal val="#ppt_y"/>
                                          </p:val>
                                        </p:tav>
                                        <p:tav tm="100000">
                                          <p:val>
                                            <p:strVal val="#ppt_y"/>
                                          </p:val>
                                        </p:tav>
                                      </p:tavLst>
                                    </p:anim>
                                  </p:childTnLst>
                                </p:cTn>
                              </p:par>
                              <p:par>
                                <p:cTn id="69" presetID="14" presetClass="entr" presetSubtype="10" fill="hold" grpId="0" nodeType="withEffect">
                                  <p:stCondLst>
                                    <p:cond delay="500"/>
                                  </p:stCondLst>
                                  <p:childTnLst>
                                    <p:set>
                                      <p:cBhvr>
                                        <p:cTn id="70" dur="1" fill="hold">
                                          <p:stCondLst>
                                            <p:cond delay="0"/>
                                          </p:stCondLst>
                                        </p:cTn>
                                        <p:tgtEl>
                                          <p:spTgt spid="3"/>
                                        </p:tgtEl>
                                        <p:attrNameLst>
                                          <p:attrName>style.visibility</p:attrName>
                                        </p:attrNameLst>
                                      </p:cBhvr>
                                      <p:to>
                                        <p:strVal val="visible"/>
                                      </p:to>
                                    </p:set>
                                    <p:animEffect transition="in" filter="randombar(horizontal)">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8000">
              <a:schemeClr val="tx1"/>
            </a:gs>
          </a:gsLst>
          <a:lin ang="5400000" scaled="1"/>
        </a:gradFill>
        <a:effectLst/>
      </p:bgPr>
    </p:bg>
    <p:spTree>
      <p:nvGrpSpPr>
        <p:cNvPr id="1" name=""/>
        <p:cNvGrpSpPr/>
        <p:nvPr/>
      </p:nvGrpSpPr>
      <p:grpSpPr>
        <a:xfrm>
          <a:off x="0" y="0"/>
          <a:ext cx="0" cy="0"/>
          <a:chOff x="0" y="0"/>
          <a:chExt cx="0" cy="0"/>
        </a:xfrm>
      </p:grpSpPr>
      <p:sp>
        <p:nvSpPr>
          <p:cNvPr id="14" name="Flowchart: Process 13">
            <a:extLst>
              <a:ext uri="{FF2B5EF4-FFF2-40B4-BE49-F238E27FC236}">
                <a16:creationId xmlns:a16="http://schemas.microsoft.com/office/drawing/2014/main" id="{5A9FAFC1-AD6F-ED1F-DE65-9B25D861CE8C}"/>
              </a:ext>
            </a:extLst>
          </p:cNvPr>
          <p:cNvSpPr/>
          <p:nvPr/>
        </p:nvSpPr>
        <p:spPr>
          <a:xfrm>
            <a:off x="-1371600" y="7246620"/>
            <a:ext cx="6065520" cy="518160"/>
          </a:xfrm>
          <a:prstGeom prst="flowChartProcess">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a:extLst>
              <a:ext uri="{FF2B5EF4-FFF2-40B4-BE49-F238E27FC236}">
                <a16:creationId xmlns:a16="http://schemas.microsoft.com/office/drawing/2014/main" id="{A6CEE57E-8146-57DA-CD71-416EE8EB1D62}"/>
              </a:ext>
            </a:extLst>
          </p:cNvPr>
          <p:cNvSpPr/>
          <p:nvPr/>
        </p:nvSpPr>
        <p:spPr>
          <a:xfrm>
            <a:off x="5364480" y="-731520"/>
            <a:ext cx="5455920" cy="11963400"/>
          </a:xfrm>
          <a:prstGeom prst="flowChartProcess">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a:extLst>
              <a:ext uri="{FF2B5EF4-FFF2-40B4-BE49-F238E27FC236}">
                <a16:creationId xmlns:a16="http://schemas.microsoft.com/office/drawing/2014/main" id="{3A24DD6D-10A2-E4BB-A764-5029FE07EB98}"/>
              </a:ext>
            </a:extLst>
          </p:cNvPr>
          <p:cNvSpPr/>
          <p:nvPr/>
        </p:nvSpPr>
        <p:spPr>
          <a:xfrm>
            <a:off x="-1673157" y="2625090"/>
            <a:ext cx="6065520" cy="518160"/>
          </a:xfrm>
          <a:prstGeom prst="flowChartProcess">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a:extLst>
              <a:ext uri="{FF2B5EF4-FFF2-40B4-BE49-F238E27FC236}">
                <a16:creationId xmlns:a16="http://schemas.microsoft.com/office/drawing/2014/main" id="{59AA0A8E-956E-32A0-2A43-2E6C4F45CDFC}"/>
              </a:ext>
            </a:extLst>
          </p:cNvPr>
          <p:cNvSpPr/>
          <p:nvPr/>
        </p:nvSpPr>
        <p:spPr>
          <a:xfrm>
            <a:off x="2865120" y="563880"/>
            <a:ext cx="6355080" cy="4434840"/>
          </a:xfrm>
          <a:prstGeom prst="flowChartProcess">
            <a:avLst/>
          </a:prstGeom>
          <a:blipFill>
            <a:blip r:embed="rId2"/>
            <a:stretch>
              <a:fillRect l="-8000" t="-2000" r="1000" b="-3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74055C23-9972-5975-939E-C5BD25E60D76}"/>
              </a:ext>
            </a:extLst>
          </p:cNvPr>
          <p:cNvSpPr/>
          <p:nvPr/>
        </p:nvSpPr>
        <p:spPr>
          <a:xfrm>
            <a:off x="2865120" y="5288280"/>
            <a:ext cx="6355080" cy="4434840"/>
          </a:xfrm>
          <a:prstGeom prst="flowChartProcess">
            <a:avLst/>
          </a:prstGeom>
          <a:blipFill>
            <a:blip r:embed="rId3"/>
            <a:stretch>
              <a:fillRect l="-8000" t="-2000" r="1000" b="-3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ar rental service logo&#10;&#10;AI-generated content may be incorrect.">
            <a:extLst>
              <a:ext uri="{FF2B5EF4-FFF2-40B4-BE49-F238E27FC236}">
                <a16:creationId xmlns:a16="http://schemas.microsoft.com/office/drawing/2014/main" id="{CCE8C478-76CD-1E82-86D0-CE25B903A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0806"/>
            <a:ext cx="2719206" cy="2719206"/>
          </a:xfrm>
          <a:prstGeom prst="rect">
            <a:avLst/>
          </a:prstGeom>
        </p:spPr>
      </p:pic>
      <p:sp>
        <p:nvSpPr>
          <p:cNvPr id="17" name="TextBox 16">
            <a:extLst>
              <a:ext uri="{FF2B5EF4-FFF2-40B4-BE49-F238E27FC236}">
                <a16:creationId xmlns:a16="http://schemas.microsoft.com/office/drawing/2014/main" id="{E556D534-AA3D-68E6-E77B-B53691398FCC}"/>
              </a:ext>
            </a:extLst>
          </p:cNvPr>
          <p:cNvSpPr txBox="1"/>
          <p:nvPr/>
        </p:nvSpPr>
        <p:spPr>
          <a:xfrm>
            <a:off x="11529139" y="620006"/>
            <a:ext cx="6393227" cy="369332"/>
          </a:xfrm>
          <a:prstGeom prst="rect">
            <a:avLst/>
          </a:prstGeom>
          <a:noFill/>
        </p:spPr>
        <p:txBody>
          <a:bodyPr wrap="square">
            <a:spAutoFit/>
          </a:bodyPr>
          <a:lstStyle/>
          <a:p>
            <a:pPr marL="0" indent="0" algn="just">
              <a:lnSpc>
                <a:spcPct val="100000"/>
              </a:lnSpc>
              <a:spcBef>
                <a:spcPts val="0"/>
              </a:spcBef>
              <a:spcAft>
                <a:spcPts val="0"/>
              </a:spcAft>
            </a:pPr>
            <a:r>
              <a:rPr lang="en-US" sz="1800" b="1" i="0" u="none" strike="noStrike" dirty="0">
                <a:solidFill>
                  <a:schemeClr val="bg2"/>
                </a:solidFill>
                <a:latin typeface="Liberation Sans"/>
                <a:cs typeface="Liberation Sans"/>
              </a:rPr>
              <a:t>HOME        SERVICE       ABOUT US         CONTACT US</a:t>
            </a:r>
            <a:endParaRPr lang="en-US" sz="1800" b="1" dirty="0">
              <a:solidFill>
                <a:schemeClr val="bg2"/>
              </a:solidFill>
            </a:endParaRPr>
          </a:p>
        </p:txBody>
      </p:sp>
      <p:sp>
        <p:nvSpPr>
          <p:cNvPr id="19" name="TextBox 18">
            <a:extLst>
              <a:ext uri="{FF2B5EF4-FFF2-40B4-BE49-F238E27FC236}">
                <a16:creationId xmlns:a16="http://schemas.microsoft.com/office/drawing/2014/main" id="{2D3D3A27-EB2B-C3FA-950C-5F872197DA27}"/>
              </a:ext>
            </a:extLst>
          </p:cNvPr>
          <p:cNvSpPr txBox="1"/>
          <p:nvPr/>
        </p:nvSpPr>
        <p:spPr>
          <a:xfrm>
            <a:off x="12180672" y="4036844"/>
            <a:ext cx="5090160" cy="3477875"/>
          </a:xfrm>
          <a:prstGeom prst="rect">
            <a:avLst/>
          </a:prstGeom>
          <a:noFill/>
        </p:spPr>
        <p:txBody>
          <a:bodyPr wrap="square" rtlCol="0">
            <a:spAutoFit/>
          </a:bodyPr>
          <a:lstStyle/>
          <a:p>
            <a:pPr algn="just"/>
            <a:r>
              <a:rPr lang="en-US" sz="2000" dirty="0">
                <a:solidFill>
                  <a:schemeClr val="bg2"/>
                </a:solidFill>
              </a:rPr>
              <a:t>The home page is the main landing page of the website, showing an overview of the company and images of available cars. It has a header with the logo and navigation buttons for all pages, and a footer with company information. It includes a header with a navigation bar, featuring the company logo on the left and buttons for Home, Services, About Us, Contact Us, Sign In, and Sign Up on the right. The design is attractive to create a strong first impression</a:t>
            </a:r>
          </a:p>
        </p:txBody>
      </p:sp>
      <p:sp>
        <p:nvSpPr>
          <p:cNvPr id="20" name="TextBox 19">
            <a:extLst>
              <a:ext uri="{FF2B5EF4-FFF2-40B4-BE49-F238E27FC236}">
                <a16:creationId xmlns:a16="http://schemas.microsoft.com/office/drawing/2014/main" id="{CF1DF294-1AD2-7E93-3BCE-8146B616D874}"/>
              </a:ext>
            </a:extLst>
          </p:cNvPr>
          <p:cNvSpPr txBox="1"/>
          <p:nvPr/>
        </p:nvSpPr>
        <p:spPr>
          <a:xfrm>
            <a:off x="12180672" y="2142679"/>
            <a:ext cx="5090160" cy="1569660"/>
          </a:xfrm>
          <a:prstGeom prst="rect">
            <a:avLst/>
          </a:prstGeom>
          <a:noFill/>
        </p:spPr>
        <p:txBody>
          <a:bodyPr wrap="square">
            <a:spAutoFit/>
          </a:bodyPr>
          <a:lstStyle/>
          <a:p>
            <a:r>
              <a:rPr lang="en-US" sz="9600" b="1" dirty="0">
                <a:solidFill>
                  <a:schemeClr val="bg1"/>
                </a:solidFill>
                <a:latin typeface="Bahnschrift Condensed" panose="020B0502040204020203" pitchFamily="34" charset="0"/>
              </a:rPr>
              <a:t>HOME PAGE</a:t>
            </a:r>
          </a:p>
        </p:txBody>
      </p:sp>
      <p:sp>
        <p:nvSpPr>
          <p:cNvPr id="2" name="Freeform: Shape 14">
            <a:extLst>
              <a:ext uri="{FF2B5EF4-FFF2-40B4-BE49-F238E27FC236}">
                <a16:creationId xmlns:a16="http://schemas.microsoft.com/office/drawing/2014/main" id="{DA197ABB-9072-B9E6-FD1F-A0AB55EC110B}"/>
              </a:ext>
            </a:extLst>
          </p:cNvPr>
          <p:cNvSpPr/>
          <p:nvPr/>
        </p:nvSpPr>
        <p:spPr>
          <a:xfrm rot="10800000">
            <a:off x="-1103254" y="8640409"/>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
        <p:nvSpPr>
          <p:cNvPr id="3" name="Freeform: Shape 14">
            <a:extLst>
              <a:ext uri="{FF2B5EF4-FFF2-40B4-BE49-F238E27FC236}">
                <a16:creationId xmlns:a16="http://schemas.microsoft.com/office/drawing/2014/main" id="{4A4B156F-C3AF-21A2-7FA8-3A3959968449}"/>
              </a:ext>
            </a:extLst>
          </p:cNvPr>
          <p:cNvSpPr/>
          <p:nvPr/>
        </p:nvSpPr>
        <p:spPr>
          <a:xfrm>
            <a:off x="14846569" y="1078797"/>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91781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19" presetClass="emph" presetSubtype="0" fill="hold" nodeType="withEffect">
                                  <p:stCondLst>
                                    <p:cond delay="500"/>
                                  </p:stCondLst>
                                  <p:childTnLst>
                                    <p:animClr clrSpc="rgb" dir="cw">
                                      <p:cBhvr override="childStyle">
                                        <p:cTn id="16" dur="500" fill="hold"/>
                                        <p:tgtEl>
                                          <p:spTgt spid="20">
                                            <p:txEl>
                                              <p:pRg st="0" end="0"/>
                                            </p:txEl>
                                          </p:spTgt>
                                        </p:tgtEl>
                                        <p:attrNameLst>
                                          <p:attrName>style.color</p:attrName>
                                        </p:attrNameLst>
                                      </p:cBhvr>
                                      <p:to>
                                        <a:srgbClr val="C00000"/>
                                      </p:to>
                                    </p:animClr>
                                    <p:animClr clrSpc="rgb" dir="cw">
                                      <p:cBhvr>
                                        <p:cTn id="17" dur="500" fill="hold"/>
                                        <p:tgtEl>
                                          <p:spTgt spid="20">
                                            <p:txEl>
                                              <p:pRg st="0" end="0"/>
                                            </p:txEl>
                                          </p:spTgt>
                                        </p:tgtEl>
                                        <p:attrNameLst>
                                          <p:attrName>fillcolor</p:attrName>
                                        </p:attrNameLst>
                                      </p:cBhvr>
                                      <p:to>
                                        <a:srgbClr val="C00000"/>
                                      </p:to>
                                    </p:animClr>
                                    <p:set>
                                      <p:cBhvr>
                                        <p:cTn id="18" dur="500" fill="hold"/>
                                        <p:tgtEl>
                                          <p:spTgt spid="20">
                                            <p:txEl>
                                              <p:pRg st="0" end="0"/>
                                            </p:txEl>
                                          </p:spTgt>
                                        </p:tgtEl>
                                        <p:attrNameLst>
                                          <p:attrName>fill.type</p:attrName>
                                        </p:attrNameLst>
                                      </p:cBhvr>
                                      <p:to>
                                        <p:strVal val="solid"/>
                                      </p:to>
                                    </p:set>
                                    <p:set>
                                      <p:cBhvr>
                                        <p:cTn id="19" dur="500" fill="hold"/>
                                        <p:tgtEl>
                                          <p:spTgt spid="20">
                                            <p:txEl>
                                              <p:pRg st="0" end="0"/>
                                            </p:txEl>
                                          </p:spTgt>
                                        </p:tgtEl>
                                        <p:attrNameLst>
                                          <p:attrName>fill.on</p:attrName>
                                        </p:attrNameLst>
                                      </p:cBhvr>
                                      <p:to>
                                        <p:strVal val="true"/>
                                      </p:to>
                                    </p:set>
                                  </p:childTnLst>
                                </p:cTn>
                              </p:par>
                              <p:par>
                                <p:cTn id="20" presetID="42" presetClass="entr" presetSubtype="0" fill="hold"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1000"/>
                                        <p:tgtEl>
                                          <p:spTgt spid="19">
                                            <p:txEl>
                                              <p:pRg st="0" end="0"/>
                                            </p:txEl>
                                          </p:spTgt>
                                        </p:tgtEl>
                                      </p:cBhvr>
                                    </p:animEffect>
                                    <p:anim calcmode="lin" valueType="num">
                                      <p:cBhvr>
                                        <p:cTn id="2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8000">
              <a:schemeClr val="tx1"/>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28B71D-1B0D-E7B2-E230-6AB2B39B9782}"/>
              </a:ext>
            </a:extLst>
          </p:cNvPr>
          <p:cNvGrpSpPr/>
          <p:nvPr/>
        </p:nvGrpSpPr>
        <p:grpSpPr>
          <a:xfrm>
            <a:off x="990600" y="2604906"/>
            <a:ext cx="10629979" cy="6325734"/>
            <a:chOff x="990600" y="2604906"/>
            <a:chExt cx="10629979" cy="6325734"/>
          </a:xfrm>
        </p:grpSpPr>
        <p:sp>
          <p:nvSpPr>
            <p:cNvPr id="4" name="Flowchart: Process 3">
              <a:extLst>
                <a:ext uri="{FF2B5EF4-FFF2-40B4-BE49-F238E27FC236}">
                  <a16:creationId xmlns:a16="http://schemas.microsoft.com/office/drawing/2014/main" id="{47956FB0-4851-3FE5-30EF-E8DC00C8FC70}"/>
                </a:ext>
              </a:extLst>
            </p:cNvPr>
            <p:cNvSpPr/>
            <p:nvPr/>
          </p:nvSpPr>
          <p:spPr>
            <a:xfrm>
              <a:off x="1783080" y="2604906"/>
              <a:ext cx="9837499" cy="5775960"/>
            </a:xfrm>
            <a:prstGeom prst="flowChartProcess">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EE0FE19-4F61-861F-A708-D6FE856C3C6A}"/>
                </a:ext>
              </a:extLst>
            </p:cNvPr>
            <p:cNvSpPr/>
            <p:nvPr/>
          </p:nvSpPr>
          <p:spPr>
            <a:xfrm>
              <a:off x="990600" y="3154680"/>
              <a:ext cx="10149840" cy="5775960"/>
            </a:xfrm>
            <a:prstGeom prst="rect">
              <a:avLst/>
            </a:prstGeom>
            <a:blipFill dpi="0" rotWithShape="1">
              <a:blip r:embed="rId2"/>
              <a:srcRect/>
              <a:stretch>
                <a:fillRect l="-2025" t="-2000" r="-188" b="-3000"/>
              </a:stretch>
            </a:blip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car rental service logo&#10;&#10;AI-generated content may be incorrect.">
            <a:extLst>
              <a:ext uri="{FF2B5EF4-FFF2-40B4-BE49-F238E27FC236}">
                <a16:creationId xmlns:a16="http://schemas.microsoft.com/office/drawing/2014/main" id="{7EB7C340-2734-F830-0650-2EA9E2D1D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0806"/>
            <a:ext cx="2719206" cy="2719206"/>
          </a:xfrm>
          <a:prstGeom prst="rect">
            <a:avLst/>
          </a:prstGeom>
        </p:spPr>
      </p:pic>
      <p:sp>
        <p:nvSpPr>
          <p:cNvPr id="7" name="TextBox 6">
            <a:extLst>
              <a:ext uri="{FF2B5EF4-FFF2-40B4-BE49-F238E27FC236}">
                <a16:creationId xmlns:a16="http://schemas.microsoft.com/office/drawing/2014/main" id="{D345CE3F-81F7-4672-AE98-FD40CE67B352}"/>
              </a:ext>
            </a:extLst>
          </p:cNvPr>
          <p:cNvSpPr txBox="1"/>
          <p:nvPr/>
        </p:nvSpPr>
        <p:spPr>
          <a:xfrm>
            <a:off x="11452939" y="709465"/>
            <a:ext cx="6393227" cy="369332"/>
          </a:xfrm>
          <a:prstGeom prst="rect">
            <a:avLst/>
          </a:prstGeom>
          <a:noFill/>
        </p:spPr>
        <p:txBody>
          <a:bodyPr wrap="square">
            <a:spAutoFit/>
          </a:bodyPr>
          <a:lstStyle/>
          <a:p>
            <a:pPr marL="0" indent="0" algn="just">
              <a:lnSpc>
                <a:spcPct val="100000"/>
              </a:lnSpc>
              <a:spcBef>
                <a:spcPts val="0"/>
              </a:spcBef>
              <a:spcAft>
                <a:spcPts val="0"/>
              </a:spcAft>
            </a:pPr>
            <a:r>
              <a:rPr lang="en-US" sz="1800" b="1" i="0" u="none" strike="noStrike" dirty="0">
                <a:solidFill>
                  <a:schemeClr val="bg2"/>
                </a:solidFill>
                <a:latin typeface="Liberation Sans"/>
                <a:cs typeface="Liberation Sans"/>
              </a:rPr>
              <a:t>HOME        SERVICE       ABOUT US         CONTACT US</a:t>
            </a:r>
            <a:endParaRPr lang="en-US" sz="1800" b="1" dirty="0">
              <a:solidFill>
                <a:schemeClr val="bg2"/>
              </a:solidFill>
            </a:endParaRPr>
          </a:p>
        </p:txBody>
      </p:sp>
      <p:sp>
        <p:nvSpPr>
          <p:cNvPr id="8" name="TextBox 7">
            <a:extLst>
              <a:ext uri="{FF2B5EF4-FFF2-40B4-BE49-F238E27FC236}">
                <a16:creationId xmlns:a16="http://schemas.microsoft.com/office/drawing/2014/main" id="{213C0498-7020-1CCC-AD7E-423DD6EF4C03}"/>
              </a:ext>
            </a:extLst>
          </p:cNvPr>
          <p:cNvSpPr txBox="1"/>
          <p:nvPr/>
        </p:nvSpPr>
        <p:spPr>
          <a:xfrm>
            <a:off x="12340692" y="4917787"/>
            <a:ext cx="4617720" cy="2554545"/>
          </a:xfrm>
          <a:prstGeom prst="rect">
            <a:avLst/>
          </a:prstGeom>
          <a:noFill/>
        </p:spPr>
        <p:txBody>
          <a:bodyPr wrap="square" rtlCol="0">
            <a:spAutoFit/>
          </a:bodyPr>
          <a:lstStyle/>
          <a:p>
            <a:pPr marL="342900" indent="-342900">
              <a:buFont typeface="Wingdings" panose="05000000000000000000" pitchFamily="2" charset="2"/>
              <a:buChar char="§"/>
            </a:pPr>
            <a:r>
              <a:rPr lang="en-US" sz="2000" dirty="0">
                <a:solidFill>
                  <a:schemeClr val="bg2"/>
                </a:solidFill>
              </a:rPr>
              <a:t>Shows clients the variety and types of cars available for rent.</a:t>
            </a:r>
          </a:p>
          <a:p>
            <a:pPr marL="342900" indent="-342900">
              <a:buFont typeface="Wingdings" panose="05000000000000000000" pitchFamily="2" charset="2"/>
              <a:buChar char="§"/>
            </a:pPr>
            <a:r>
              <a:rPr lang="en-US" sz="2000" dirty="0">
                <a:solidFill>
                  <a:schemeClr val="bg2"/>
                </a:solidFill>
              </a:rPr>
              <a:t>Helps users choose cars to make their moments more enjoyable.</a:t>
            </a:r>
          </a:p>
          <a:p>
            <a:pPr marL="342900" indent="-342900">
              <a:buFont typeface="Wingdings" panose="05000000000000000000" pitchFamily="2" charset="2"/>
              <a:buChar char="§"/>
            </a:pPr>
            <a:r>
              <a:rPr lang="en-US" sz="2000" dirty="0">
                <a:solidFill>
                  <a:schemeClr val="bg2"/>
                </a:solidFill>
              </a:rPr>
              <a:t>Includes a footer with a “Book Now” button for instant booking.</a:t>
            </a:r>
          </a:p>
          <a:p>
            <a:pPr marL="342900" indent="-342900">
              <a:buFont typeface="Wingdings" panose="05000000000000000000" pitchFamily="2" charset="2"/>
              <a:buChar char="§"/>
            </a:pPr>
            <a:r>
              <a:rPr lang="en-US" sz="2000" dirty="0">
                <a:solidFill>
                  <a:schemeClr val="bg2"/>
                </a:solidFill>
              </a:rPr>
              <a:t>Designed for easy and convenient car rental at a glance.</a:t>
            </a:r>
          </a:p>
        </p:txBody>
      </p:sp>
      <p:sp>
        <p:nvSpPr>
          <p:cNvPr id="9" name="TextBox 8">
            <a:extLst>
              <a:ext uri="{FF2B5EF4-FFF2-40B4-BE49-F238E27FC236}">
                <a16:creationId xmlns:a16="http://schemas.microsoft.com/office/drawing/2014/main" id="{E4807EF2-542F-C993-8EEC-85EB2199BB2C}"/>
              </a:ext>
            </a:extLst>
          </p:cNvPr>
          <p:cNvSpPr txBox="1"/>
          <p:nvPr/>
        </p:nvSpPr>
        <p:spPr>
          <a:xfrm>
            <a:off x="12413059" y="3017580"/>
            <a:ext cx="5090160" cy="1569660"/>
          </a:xfrm>
          <a:prstGeom prst="rect">
            <a:avLst/>
          </a:prstGeom>
          <a:noFill/>
        </p:spPr>
        <p:txBody>
          <a:bodyPr wrap="square">
            <a:spAutoFit/>
          </a:bodyPr>
          <a:lstStyle/>
          <a:p>
            <a:r>
              <a:rPr lang="en-US" sz="9600" b="1" dirty="0">
                <a:solidFill>
                  <a:schemeClr val="bg1"/>
                </a:solidFill>
                <a:latin typeface="Bahnschrift Condensed" panose="020B0502040204020203" pitchFamily="34" charset="0"/>
              </a:rPr>
              <a:t>SERVICES</a:t>
            </a:r>
          </a:p>
        </p:txBody>
      </p:sp>
      <p:sp>
        <p:nvSpPr>
          <p:cNvPr id="5" name="Freeform: Shape 14">
            <a:extLst>
              <a:ext uri="{FF2B5EF4-FFF2-40B4-BE49-F238E27FC236}">
                <a16:creationId xmlns:a16="http://schemas.microsoft.com/office/drawing/2014/main" id="{F401D43F-6D31-DCBA-9E74-3106BC58B81B}"/>
              </a:ext>
            </a:extLst>
          </p:cNvPr>
          <p:cNvSpPr/>
          <p:nvPr/>
        </p:nvSpPr>
        <p:spPr>
          <a:xfrm>
            <a:off x="14649552" y="1501617"/>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16312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19" presetClass="emph" presetSubtype="0" fill="hold" nodeType="withEffect">
                                  <p:stCondLst>
                                    <p:cond delay="500"/>
                                  </p:stCondLst>
                                  <p:childTnLst>
                                    <p:animClr clrSpc="rgb" dir="cw">
                                      <p:cBhvr override="childStyle">
                                        <p:cTn id="11" dur="500" fill="hold"/>
                                        <p:tgtEl>
                                          <p:spTgt spid="9">
                                            <p:txEl>
                                              <p:pRg st="0" end="0"/>
                                            </p:txEl>
                                          </p:spTgt>
                                        </p:tgtEl>
                                        <p:attrNameLst>
                                          <p:attrName>style.color</p:attrName>
                                        </p:attrNameLst>
                                      </p:cBhvr>
                                      <p:to>
                                        <a:srgbClr val="C00000"/>
                                      </p:to>
                                    </p:animClr>
                                    <p:animClr clrSpc="rgb" dir="cw">
                                      <p:cBhvr>
                                        <p:cTn id="12" dur="500" fill="hold"/>
                                        <p:tgtEl>
                                          <p:spTgt spid="9">
                                            <p:txEl>
                                              <p:pRg st="0" end="0"/>
                                            </p:txEl>
                                          </p:spTgt>
                                        </p:tgtEl>
                                        <p:attrNameLst>
                                          <p:attrName>fillcolor</p:attrName>
                                        </p:attrNameLst>
                                      </p:cBhvr>
                                      <p:to>
                                        <a:srgbClr val="C00000"/>
                                      </p:to>
                                    </p:animClr>
                                    <p:set>
                                      <p:cBhvr>
                                        <p:cTn id="13" dur="500" fill="hold"/>
                                        <p:tgtEl>
                                          <p:spTgt spid="9">
                                            <p:txEl>
                                              <p:pRg st="0" end="0"/>
                                            </p:txEl>
                                          </p:spTgt>
                                        </p:tgtEl>
                                        <p:attrNameLst>
                                          <p:attrName>fill.type</p:attrName>
                                        </p:attrNameLst>
                                      </p:cBhvr>
                                      <p:to>
                                        <p:strVal val="solid"/>
                                      </p:to>
                                    </p:set>
                                    <p:set>
                                      <p:cBhvr>
                                        <p:cTn id="14" dur="500" fill="hold"/>
                                        <p:tgtEl>
                                          <p:spTgt spid="9">
                                            <p:txEl>
                                              <p:pRg st="0" end="0"/>
                                            </p:txEl>
                                          </p:spTgt>
                                        </p:tgtEl>
                                        <p:attrNameLst>
                                          <p:attrName>fill.on</p:attrName>
                                        </p:attrNameLst>
                                      </p:cBhvr>
                                      <p:to>
                                        <p:strVal val="true"/>
                                      </p:to>
                                    </p:set>
                                  </p:childTnLst>
                                </p:cTn>
                              </p:par>
                              <p:par>
                                <p:cTn id="15" presetID="42" presetClass="entr" presetSubtype="0" fill="hold"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1000"/>
                                        <p:tgtEl>
                                          <p:spTgt spid="8">
                                            <p:txEl>
                                              <p:pRg st="1" end="1"/>
                                            </p:txEl>
                                          </p:spTgt>
                                        </p:tgtEl>
                                      </p:cBhvr>
                                    </p:animEffect>
                                    <p:anim calcmode="lin" valueType="num">
                                      <p:cBhvr>
                                        <p:cTn id="2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1000"/>
                                        <p:tgtEl>
                                          <p:spTgt spid="8">
                                            <p:txEl>
                                              <p:pRg st="2" end="2"/>
                                            </p:txEl>
                                          </p:spTgt>
                                        </p:tgtEl>
                                      </p:cBhvr>
                                    </p:animEffect>
                                    <p:anim calcmode="lin" valueType="num">
                                      <p:cBhvr>
                                        <p:cTn id="2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1000"/>
                                        <p:tgtEl>
                                          <p:spTgt spid="8">
                                            <p:txEl>
                                              <p:pRg st="3" end="3"/>
                                            </p:txEl>
                                          </p:spTgt>
                                        </p:tgtEl>
                                      </p:cBhvr>
                                    </p:animEffect>
                                    <p:anim calcmode="lin" valueType="num">
                                      <p:cBhvr>
                                        <p:cTn id="3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8000">
              <a:schemeClr val="tx1"/>
            </a:gs>
          </a:gsLst>
          <a:lin ang="5400000" scaled="1"/>
        </a:gradFill>
        <a:effectLst/>
      </p:bgPr>
    </p:bg>
    <p:spTree>
      <p:nvGrpSpPr>
        <p:cNvPr id="1" name="">
          <a:extLst>
            <a:ext uri="{FF2B5EF4-FFF2-40B4-BE49-F238E27FC236}">
              <a16:creationId xmlns:a16="http://schemas.microsoft.com/office/drawing/2014/main" id="{1B2E5FE7-0316-2FEF-D040-57145EAFE41A}"/>
            </a:ext>
          </a:extLst>
        </p:cNvPr>
        <p:cNvGrpSpPr/>
        <p:nvPr/>
      </p:nvGrpSpPr>
      <p:grpSpPr>
        <a:xfrm>
          <a:off x="0" y="0"/>
          <a:ext cx="0" cy="0"/>
          <a:chOff x="0" y="0"/>
          <a:chExt cx="0" cy="0"/>
        </a:xfrm>
      </p:grpSpPr>
      <p:sp>
        <p:nvSpPr>
          <p:cNvPr id="6" name="Parallelogram 5">
            <a:extLst>
              <a:ext uri="{FF2B5EF4-FFF2-40B4-BE49-F238E27FC236}">
                <a16:creationId xmlns:a16="http://schemas.microsoft.com/office/drawing/2014/main" id="{5B4164DD-B0C5-C359-1A61-93E903006F3E}"/>
              </a:ext>
            </a:extLst>
          </p:cNvPr>
          <p:cNvSpPr/>
          <p:nvPr/>
        </p:nvSpPr>
        <p:spPr>
          <a:xfrm>
            <a:off x="-1782887" y="-612761"/>
            <a:ext cx="11157084" cy="10981267"/>
          </a:xfrm>
          <a:prstGeom prst="parallelogram">
            <a:avLst/>
          </a:prstGeom>
          <a:solidFill>
            <a:schemeClr val="bg2">
              <a:lumMod val="75000"/>
            </a:schemeClr>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AB7EE02-F06D-4786-CEE7-456B6B5489F3}"/>
              </a:ext>
            </a:extLst>
          </p:cNvPr>
          <p:cNvSpPr/>
          <p:nvPr/>
        </p:nvSpPr>
        <p:spPr>
          <a:xfrm>
            <a:off x="0" y="1991822"/>
            <a:ext cx="9144000" cy="4642363"/>
          </a:xfrm>
          <a:prstGeom prst="rect">
            <a:avLst/>
          </a:prstGeom>
          <a:solidFill>
            <a:schemeClr val="tx1">
              <a:lumMod val="65000"/>
              <a:lumOff val="35000"/>
            </a:schemeClr>
          </a:solidFill>
          <a:ln>
            <a:solidFill>
              <a:schemeClr val="tx1">
                <a:lumMod val="65000"/>
                <a:lumOff val="3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E78C5D8-C402-A972-D133-738F06666EF9}"/>
              </a:ext>
            </a:extLst>
          </p:cNvPr>
          <p:cNvSpPr/>
          <p:nvPr/>
        </p:nvSpPr>
        <p:spPr>
          <a:xfrm>
            <a:off x="545469" y="2556690"/>
            <a:ext cx="9144000" cy="4642364"/>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389084-6031-00FC-DE9D-20D14E13DAB4}"/>
              </a:ext>
            </a:extLst>
          </p:cNvPr>
          <p:cNvSpPr txBox="1"/>
          <p:nvPr/>
        </p:nvSpPr>
        <p:spPr>
          <a:xfrm>
            <a:off x="11004860" y="691144"/>
            <a:ext cx="9144000" cy="400110"/>
          </a:xfrm>
          <a:prstGeom prst="rect">
            <a:avLst/>
          </a:prstGeom>
          <a:noFill/>
        </p:spPr>
        <p:txBody>
          <a:bodyPr wrap="square">
            <a:spAutoFit/>
          </a:bodyPr>
          <a:lstStyle/>
          <a:p>
            <a:pPr marL="0" indent="0" algn="just">
              <a:lnSpc>
                <a:spcPct val="100000"/>
              </a:lnSpc>
              <a:spcBef>
                <a:spcPts val="0"/>
              </a:spcBef>
              <a:spcAft>
                <a:spcPts val="0"/>
              </a:spcAft>
            </a:pPr>
            <a:r>
              <a:rPr lang="en-US" sz="2000" b="1" i="0" u="none" strike="noStrike" dirty="0">
                <a:solidFill>
                  <a:schemeClr val="bg1"/>
                </a:solidFill>
                <a:latin typeface="Liberation Sans"/>
                <a:cs typeface="Liberation Sans"/>
              </a:rPr>
              <a:t>HOME        SERVICE       ABOUT US         CONTACT US</a:t>
            </a:r>
            <a:endParaRPr lang="en-US" sz="2000" b="1" dirty="0">
              <a:solidFill>
                <a:schemeClr val="bg1"/>
              </a:solidFill>
            </a:endParaRPr>
          </a:p>
        </p:txBody>
      </p:sp>
      <p:pic>
        <p:nvPicPr>
          <p:cNvPr id="13" name="Picture 12" descr="A car rental service logo&#10;&#10;AI-generated content may be incorrect.">
            <a:extLst>
              <a:ext uri="{FF2B5EF4-FFF2-40B4-BE49-F238E27FC236}">
                <a16:creationId xmlns:a16="http://schemas.microsoft.com/office/drawing/2014/main" id="{01B2EC73-168F-184C-EFBC-A71B49571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14" y="-612761"/>
            <a:ext cx="3020619" cy="3020619"/>
          </a:xfrm>
          <a:prstGeom prst="rect">
            <a:avLst/>
          </a:prstGeom>
        </p:spPr>
      </p:pic>
      <p:sp>
        <p:nvSpPr>
          <p:cNvPr id="14" name="TextBox 13">
            <a:extLst>
              <a:ext uri="{FF2B5EF4-FFF2-40B4-BE49-F238E27FC236}">
                <a16:creationId xmlns:a16="http://schemas.microsoft.com/office/drawing/2014/main" id="{2302C118-CF6B-A211-009E-E7619B349724}"/>
              </a:ext>
            </a:extLst>
          </p:cNvPr>
          <p:cNvSpPr txBox="1"/>
          <p:nvPr/>
        </p:nvSpPr>
        <p:spPr>
          <a:xfrm>
            <a:off x="10459391" y="2078513"/>
            <a:ext cx="7283140" cy="1862048"/>
          </a:xfrm>
          <a:prstGeom prst="rect">
            <a:avLst/>
          </a:prstGeom>
          <a:noFill/>
        </p:spPr>
        <p:txBody>
          <a:bodyPr wrap="square" rtlCol="0">
            <a:spAutoFit/>
          </a:bodyPr>
          <a:lstStyle/>
          <a:p>
            <a:r>
              <a:rPr lang="en-US" sz="11500" b="1" dirty="0">
                <a:solidFill>
                  <a:schemeClr val="bg1"/>
                </a:solidFill>
                <a:latin typeface="Bahnschrift Condensed" panose="020B0502040204020203" pitchFamily="34" charset="0"/>
              </a:rPr>
              <a:t>CONTACT US</a:t>
            </a:r>
          </a:p>
        </p:txBody>
      </p:sp>
      <p:sp>
        <p:nvSpPr>
          <p:cNvPr id="3" name="Freeform: Shape 14">
            <a:extLst>
              <a:ext uri="{FF2B5EF4-FFF2-40B4-BE49-F238E27FC236}">
                <a16:creationId xmlns:a16="http://schemas.microsoft.com/office/drawing/2014/main" id="{DB8E7E43-88D1-45B8-5E67-D887C0DBCE22}"/>
              </a:ext>
            </a:extLst>
          </p:cNvPr>
          <p:cNvSpPr/>
          <p:nvPr/>
        </p:nvSpPr>
        <p:spPr>
          <a:xfrm>
            <a:off x="14600915" y="8651917"/>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
        <p:nvSpPr>
          <p:cNvPr id="8" name="Rectangle 3">
            <a:extLst>
              <a:ext uri="{FF2B5EF4-FFF2-40B4-BE49-F238E27FC236}">
                <a16:creationId xmlns:a16="http://schemas.microsoft.com/office/drawing/2014/main" id="{A57C4125-E6AA-448A-7A55-BDE7EEF10C01}"/>
              </a:ext>
            </a:extLst>
          </p:cNvPr>
          <p:cNvSpPr>
            <a:spLocks noChangeArrowheads="1"/>
          </p:cNvSpPr>
          <p:nvPr/>
        </p:nvSpPr>
        <p:spPr bwMode="auto">
          <a:xfrm flipH="1">
            <a:off x="10410890" y="3940561"/>
            <a:ext cx="642782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eaLnBrk="0" fontAlgn="base" hangingPunct="0">
              <a:spcBef>
                <a:spcPct val="0"/>
              </a:spcBef>
              <a:spcAft>
                <a:spcPct val="0"/>
              </a:spcAft>
              <a:buFont typeface="Wingdings" panose="05000000000000000000" pitchFamily="2" charset="2"/>
              <a:buChar char="§"/>
            </a:pPr>
            <a:r>
              <a:rPr lang="en-US" altLang="en-US" sz="2000" dirty="0">
                <a:solidFill>
                  <a:schemeClr val="bg1"/>
                </a:solidFill>
                <a:latin typeface="Arial" panose="020B0604020202020204" pitchFamily="34" charset="0"/>
              </a:rPr>
              <a:t>The </a:t>
            </a:r>
            <a:r>
              <a:rPr lang="en-US" altLang="en-US" sz="2000" b="1" dirty="0">
                <a:solidFill>
                  <a:schemeClr val="bg1"/>
                </a:solidFill>
                <a:latin typeface="Arial" panose="020B0604020202020204" pitchFamily="34" charset="0"/>
              </a:rPr>
              <a:t>Contact Us</a:t>
            </a:r>
            <a:r>
              <a:rPr lang="en-US" altLang="en-US" sz="2000" dirty="0">
                <a:solidFill>
                  <a:schemeClr val="bg1"/>
                </a:solidFill>
                <a:latin typeface="Arial" panose="020B0604020202020204" pitchFamily="34" charset="0"/>
              </a:rPr>
              <a:t> page is used by clients to contact the company.</a:t>
            </a:r>
          </a:p>
          <a:p>
            <a:pPr marL="342900" lvl="0" indent="-342900" eaLnBrk="0" fontAlgn="base" hangingPunct="0">
              <a:spcBef>
                <a:spcPct val="0"/>
              </a:spcBef>
              <a:spcAft>
                <a:spcPct val="0"/>
              </a:spcAft>
              <a:buFont typeface="Wingdings" panose="05000000000000000000" pitchFamily="2" charset="2"/>
              <a:buChar char="§"/>
            </a:pPr>
            <a:r>
              <a:rPr lang="en-US" altLang="en-US" sz="2000" dirty="0">
                <a:solidFill>
                  <a:schemeClr val="bg1"/>
                </a:solidFill>
                <a:latin typeface="Arial" panose="020B0604020202020204" pitchFamily="34" charset="0"/>
              </a:rPr>
              <a:t>Clients can reach us through </a:t>
            </a:r>
            <a:r>
              <a:rPr lang="en-US" altLang="en-US" sz="2000" b="1" dirty="0">
                <a:solidFill>
                  <a:schemeClr val="bg1"/>
                </a:solidFill>
                <a:latin typeface="Arial" panose="020B0604020202020204" pitchFamily="34" charset="0"/>
              </a:rPr>
              <a:t>email or phone number</a:t>
            </a:r>
            <a:r>
              <a:rPr lang="en-US" altLang="en-US" sz="2000" dirty="0">
                <a:solidFill>
                  <a:schemeClr val="bg1"/>
                </a:solidFill>
                <a:latin typeface="Arial" panose="020B0604020202020204" pitchFamily="34" charset="0"/>
              </a:rPr>
              <a:t>.</a:t>
            </a:r>
          </a:p>
          <a:p>
            <a:pPr marL="342900" lvl="0" indent="-342900" eaLnBrk="0" fontAlgn="base" hangingPunct="0">
              <a:spcBef>
                <a:spcPct val="0"/>
              </a:spcBef>
              <a:spcAft>
                <a:spcPct val="0"/>
              </a:spcAft>
              <a:buFont typeface="Wingdings" panose="05000000000000000000" pitchFamily="2" charset="2"/>
              <a:buChar char="§"/>
            </a:pPr>
            <a:r>
              <a:rPr lang="en-US" altLang="en-US" sz="2000" dirty="0">
                <a:solidFill>
                  <a:schemeClr val="bg1"/>
                </a:solidFill>
                <a:latin typeface="Arial" panose="020B0604020202020204" pitchFamily="34" charset="0"/>
              </a:rPr>
              <a:t>If they face any </a:t>
            </a:r>
            <a:r>
              <a:rPr lang="en-US" altLang="en-US" sz="2000" b="1" dirty="0">
                <a:solidFill>
                  <a:schemeClr val="bg1"/>
                </a:solidFill>
                <a:latin typeface="Arial" panose="020B0604020202020204" pitchFamily="34" charset="0"/>
              </a:rPr>
              <a:t>issue with the service</a:t>
            </a:r>
            <a:r>
              <a:rPr lang="en-US" altLang="en-US" sz="2000" dirty="0">
                <a:solidFill>
                  <a:schemeClr val="bg1"/>
                </a:solidFill>
                <a:latin typeface="Arial" panose="020B0604020202020204" pitchFamily="34" charset="0"/>
              </a:rPr>
              <a:t>, they can contact us for help.</a:t>
            </a:r>
          </a:p>
          <a:p>
            <a:pPr marL="342900" lvl="0" indent="-342900" eaLnBrk="0" fontAlgn="base" hangingPunct="0">
              <a:spcBef>
                <a:spcPct val="0"/>
              </a:spcBef>
              <a:spcAft>
                <a:spcPct val="0"/>
              </a:spcAft>
              <a:buFont typeface="Wingdings" panose="05000000000000000000" pitchFamily="2" charset="2"/>
              <a:buChar char="§"/>
            </a:pPr>
            <a:r>
              <a:rPr lang="en-US" altLang="en-US" sz="2000" dirty="0">
                <a:solidFill>
                  <a:schemeClr val="bg1"/>
                </a:solidFill>
                <a:latin typeface="Arial" panose="020B0604020202020204" pitchFamily="34" charset="0"/>
              </a:rPr>
              <a:t>Problems related to the </a:t>
            </a:r>
            <a:r>
              <a:rPr lang="en-US" altLang="en-US" sz="2000" b="1" dirty="0">
                <a:solidFill>
                  <a:schemeClr val="bg1"/>
                </a:solidFill>
                <a:latin typeface="Arial" panose="020B0604020202020204" pitchFamily="34" charset="0"/>
              </a:rPr>
              <a:t>car or services</a:t>
            </a:r>
            <a:r>
              <a:rPr lang="en-US" altLang="en-US" sz="2000" dirty="0">
                <a:solidFill>
                  <a:schemeClr val="bg1"/>
                </a:solidFill>
                <a:latin typeface="Arial" panose="020B0604020202020204" pitchFamily="34" charset="0"/>
              </a:rPr>
              <a:t> are handled on this page.</a:t>
            </a:r>
          </a:p>
          <a:p>
            <a:pPr marL="342900" lvl="0" indent="-342900" eaLnBrk="0" fontAlgn="base" hangingPunct="0">
              <a:spcBef>
                <a:spcPct val="0"/>
              </a:spcBef>
              <a:spcAft>
                <a:spcPct val="0"/>
              </a:spcAft>
              <a:buFont typeface="Wingdings" panose="05000000000000000000" pitchFamily="2" charset="2"/>
              <a:buChar char="§"/>
            </a:pPr>
            <a:r>
              <a:rPr lang="en-US" altLang="en-US" sz="2000" dirty="0">
                <a:solidFill>
                  <a:schemeClr val="bg1"/>
                </a:solidFill>
                <a:latin typeface="Arial" panose="020B0604020202020204" pitchFamily="34" charset="0"/>
              </a:rPr>
              <a:t>Customers can also </a:t>
            </a:r>
            <a:r>
              <a:rPr lang="en-US" altLang="en-US" sz="2000" b="1" dirty="0">
                <a:solidFill>
                  <a:schemeClr val="bg1"/>
                </a:solidFill>
                <a:latin typeface="Arial" panose="020B0604020202020204" pitchFamily="34" charset="0"/>
              </a:rPr>
              <a:t>share their feedback or reviews</a:t>
            </a:r>
            <a:r>
              <a:rPr lang="en-US" altLang="en-US" sz="2000" dirty="0">
                <a:solidFill>
                  <a:schemeClr val="bg1"/>
                </a:solidFill>
                <a:latin typeface="Arial" panose="020B0604020202020204" pitchFamily="34" charset="0"/>
              </a:rPr>
              <a:t>.</a:t>
            </a:r>
          </a:p>
          <a:p>
            <a:pPr marL="342900" lvl="0" indent="-342900" eaLnBrk="0" fontAlgn="base" hangingPunct="0">
              <a:spcBef>
                <a:spcPct val="0"/>
              </a:spcBef>
              <a:spcAft>
                <a:spcPct val="0"/>
              </a:spcAft>
              <a:buFont typeface="Wingdings" panose="05000000000000000000" pitchFamily="2" charset="2"/>
              <a:buChar char="§"/>
            </a:pPr>
            <a:r>
              <a:rPr lang="en-US" altLang="en-US" sz="2000" dirty="0">
                <a:solidFill>
                  <a:schemeClr val="bg1"/>
                </a:solidFill>
                <a:latin typeface="Arial" panose="020B0604020202020204" pitchFamily="34" charset="0"/>
              </a:rPr>
              <a:t>The main purpose of this page is to provide </a:t>
            </a:r>
            <a:r>
              <a:rPr lang="en-US" altLang="en-US" sz="2000" b="1" dirty="0">
                <a:solidFill>
                  <a:schemeClr val="bg1"/>
                </a:solidFill>
                <a:latin typeface="Arial" panose="020B0604020202020204" pitchFamily="34" charset="0"/>
              </a:rPr>
              <a:t>customer support and assistance</a:t>
            </a:r>
            <a:r>
              <a:rPr lang="en-US" altLang="en-US" sz="2000" dirty="0">
                <a:solidFill>
                  <a:schemeClr val="bg1"/>
                </a:solidFill>
                <a:latin typeface="Arial" panose="020B0604020202020204" pitchFamily="34" charset="0"/>
              </a:rPr>
              <a:t>.</a:t>
            </a:r>
          </a:p>
        </p:txBody>
      </p:sp>
    </p:spTree>
    <p:extLst>
      <p:ext uri="{BB962C8B-B14F-4D97-AF65-F5344CB8AC3E}">
        <p14:creationId xmlns:p14="http://schemas.microsoft.com/office/powerpoint/2010/main" val="211669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19" presetClass="emph" presetSubtype="0" fill="hold" nodeType="withEffect">
                                  <p:stCondLst>
                                    <p:cond delay="500"/>
                                  </p:stCondLst>
                                  <p:childTnLst>
                                    <p:animClr clrSpc="rgb" dir="cw">
                                      <p:cBhvr override="childStyle">
                                        <p:cTn id="15" dur="500" fill="hold"/>
                                        <p:tgtEl>
                                          <p:spTgt spid="14">
                                            <p:txEl>
                                              <p:pRg st="0" end="0"/>
                                            </p:txEl>
                                          </p:spTgt>
                                        </p:tgtEl>
                                        <p:attrNameLst>
                                          <p:attrName>style.color</p:attrName>
                                        </p:attrNameLst>
                                      </p:cBhvr>
                                      <p:to>
                                        <a:srgbClr val="C00000"/>
                                      </p:to>
                                    </p:animClr>
                                    <p:animClr clrSpc="rgb" dir="cw">
                                      <p:cBhvr>
                                        <p:cTn id="16" dur="500" fill="hold"/>
                                        <p:tgtEl>
                                          <p:spTgt spid="14">
                                            <p:txEl>
                                              <p:pRg st="0" end="0"/>
                                            </p:txEl>
                                          </p:spTgt>
                                        </p:tgtEl>
                                        <p:attrNameLst>
                                          <p:attrName>fillcolor</p:attrName>
                                        </p:attrNameLst>
                                      </p:cBhvr>
                                      <p:to>
                                        <a:srgbClr val="C00000"/>
                                      </p:to>
                                    </p:animClr>
                                    <p:set>
                                      <p:cBhvr>
                                        <p:cTn id="17" dur="500" fill="hold"/>
                                        <p:tgtEl>
                                          <p:spTgt spid="14">
                                            <p:txEl>
                                              <p:pRg st="0" end="0"/>
                                            </p:txEl>
                                          </p:spTgt>
                                        </p:tgtEl>
                                        <p:attrNameLst>
                                          <p:attrName>fill.type</p:attrName>
                                        </p:attrNameLst>
                                      </p:cBhvr>
                                      <p:to>
                                        <p:strVal val="solid"/>
                                      </p:to>
                                    </p:set>
                                    <p:set>
                                      <p:cBhvr>
                                        <p:cTn id="18" dur="500" fill="hold"/>
                                        <p:tgtEl>
                                          <p:spTgt spid="14">
                                            <p:txEl>
                                              <p:pRg st="0" end="0"/>
                                            </p:txEl>
                                          </p:spTgt>
                                        </p:tgtEl>
                                        <p:attrNameLst>
                                          <p:attrName>fill.on</p:attrName>
                                        </p:attrNameLst>
                                      </p:cBhvr>
                                      <p:to>
                                        <p:strVal val="true"/>
                                      </p:to>
                                    </p:set>
                                  </p:childTnLst>
                                </p:cTn>
                              </p:par>
                              <p:par>
                                <p:cTn id="19" presetID="42" presetClass="entr" presetSubtype="0" fill="hold"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fade">
                                      <p:cBhvr>
                                        <p:cTn id="26" dur="1000"/>
                                        <p:tgtEl>
                                          <p:spTgt spid="8">
                                            <p:txEl>
                                              <p:pRg st="1" end="1"/>
                                            </p:txEl>
                                          </p:spTgt>
                                        </p:tgtEl>
                                      </p:cBhvr>
                                    </p:animEffect>
                                    <p:anim calcmode="lin" valueType="num">
                                      <p:cBhvr>
                                        <p:cTn id="2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fade">
                                      <p:cBhvr>
                                        <p:cTn id="36" dur="1000"/>
                                        <p:tgtEl>
                                          <p:spTgt spid="8">
                                            <p:txEl>
                                              <p:pRg st="3" end="3"/>
                                            </p:txEl>
                                          </p:spTgt>
                                        </p:tgtEl>
                                      </p:cBhvr>
                                    </p:animEffect>
                                    <p:anim calcmode="lin" valueType="num">
                                      <p:cBhvr>
                                        <p:cTn id="3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animEffect transition="in" filter="fade">
                                      <p:cBhvr>
                                        <p:cTn id="41" dur="1000"/>
                                        <p:tgtEl>
                                          <p:spTgt spid="8">
                                            <p:txEl>
                                              <p:pRg st="4" end="4"/>
                                            </p:txEl>
                                          </p:spTgt>
                                        </p:tgtEl>
                                      </p:cBhvr>
                                    </p:animEffect>
                                    <p:anim calcmode="lin" valueType="num">
                                      <p:cBhvr>
                                        <p:cTn id="4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
                                            <p:txEl>
                                              <p:pRg st="5" end="5"/>
                                            </p:txEl>
                                          </p:spTgt>
                                        </p:tgtEl>
                                        <p:attrNameLst>
                                          <p:attrName>style.visibility</p:attrName>
                                        </p:attrNameLst>
                                      </p:cBhvr>
                                      <p:to>
                                        <p:strVal val="visible"/>
                                      </p:to>
                                    </p:set>
                                    <p:animEffect transition="in" filter="fade">
                                      <p:cBhvr>
                                        <p:cTn id="46" dur="1000"/>
                                        <p:tgtEl>
                                          <p:spTgt spid="8">
                                            <p:txEl>
                                              <p:pRg st="5" end="5"/>
                                            </p:txEl>
                                          </p:spTgt>
                                        </p:tgtEl>
                                      </p:cBhvr>
                                    </p:animEffect>
                                    <p:anim calcmode="lin" valueType="num">
                                      <p:cBhvr>
                                        <p:cTn id="47"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gs>
          </a:gsLst>
          <a:lin ang="5400000" scaled="1"/>
        </a:gradFill>
        <a:effectLst/>
      </p:bgPr>
    </p:bg>
    <p:spTree>
      <p:nvGrpSpPr>
        <p:cNvPr id="1" name=""/>
        <p:cNvGrpSpPr/>
        <p:nvPr/>
      </p:nvGrpSpPr>
      <p:grpSpPr>
        <a:xfrm>
          <a:off x="0" y="0"/>
          <a:ext cx="0" cy="0"/>
          <a:chOff x="0" y="0"/>
          <a:chExt cx="0" cy="0"/>
        </a:xfrm>
      </p:grpSpPr>
      <p:pic>
        <p:nvPicPr>
          <p:cNvPr id="2" name="Picture 1" descr="A car rental service logo&#10;&#10;AI-generated content may be incorrect.">
            <a:extLst>
              <a:ext uri="{FF2B5EF4-FFF2-40B4-BE49-F238E27FC236}">
                <a16:creationId xmlns:a16="http://schemas.microsoft.com/office/drawing/2014/main" id="{0DE0133A-ADD5-F0A6-E6B1-6B45467FF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0806"/>
            <a:ext cx="2719206" cy="2719206"/>
          </a:xfrm>
          <a:prstGeom prst="rect">
            <a:avLst/>
          </a:prstGeom>
        </p:spPr>
      </p:pic>
      <p:sp>
        <p:nvSpPr>
          <p:cNvPr id="3" name="TextBox 2">
            <a:extLst>
              <a:ext uri="{FF2B5EF4-FFF2-40B4-BE49-F238E27FC236}">
                <a16:creationId xmlns:a16="http://schemas.microsoft.com/office/drawing/2014/main" id="{3FF69224-8A61-6888-C5DF-2B52149CB3B7}"/>
              </a:ext>
            </a:extLst>
          </p:cNvPr>
          <p:cNvSpPr txBox="1"/>
          <p:nvPr/>
        </p:nvSpPr>
        <p:spPr>
          <a:xfrm>
            <a:off x="11452939" y="709465"/>
            <a:ext cx="6393227" cy="369332"/>
          </a:xfrm>
          <a:prstGeom prst="rect">
            <a:avLst/>
          </a:prstGeom>
          <a:noFill/>
        </p:spPr>
        <p:txBody>
          <a:bodyPr wrap="square">
            <a:spAutoFit/>
          </a:bodyPr>
          <a:lstStyle/>
          <a:p>
            <a:pPr marL="0" indent="0" algn="just">
              <a:lnSpc>
                <a:spcPct val="100000"/>
              </a:lnSpc>
              <a:spcBef>
                <a:spcPts val="0"/>
              </a:spcBef>
              <a:spcAft>
                <a:spcPts val="0"/>
              </a:spcAft>
            </a:pPr>
            <a:r>
              <a:rPr lang="en-US" sz="1800" b="1" i="0" u="none" strike="noStrike" dirty="0">
                <a:solidFill>
                  <a:schemeClr val="bg2"/>
                </a:solidFill>
                <a:latin typeface="Liberation Sans"/>
                <a:cs typeface="Liberation Sans"/>
              </a:rPr>
              <a:t>HOME        SERVICE       ABOUT US         CONTACT US</a:t>
            </a:r>
            <a:endParaRPr lang="en-US" sz="1800" b="1" dirty="0">
              <a:solidFill>
                <a:schemeClr val="bg2"/>
              </a:solidFill>
            </a:endParaRPr>
          </a:p>
        </p:txBody>
      </p:sp>
      <p:sp>
        <p:nvSpPr>
          <p:cNvPr id="4" name="Freeform: Shape 14">
            <a:extLst>
              <a:ext uri="{FF2B5EF4-FFF2-40B4-BE49-F238E27FC236}">
                <a16:creationId xmlns:a16="http://schemas.microsoft.com/office/drawing/2014/main" id="{8A24EB93-B8D0-5592-27EA-903AFB249F90}"/>
              </a:ext>
            </a:extLst>
          </p:cNvPr>
          <p:cNvSpPr/>
          <p:nvPr/>
        </p:nvSpPr>
        <p:spPr>
          <a:xfrm>
            <a:off x="14079237" y="1501617"/>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
        <p:nvSpPr>
          <p:cNvPr id="5" name="TextBox 4">
            <a:extLst>
              <a:ext uri="{FF2B5EF4-FFF2-40B4-BE49-F238E27FC236}">
                <a16:creationId xmlns:a16="http://schemas.microsoft.com/office/drawing/2014/main" id="{EA696BD3-16D5-254C-B73C-1A3045FE9E46}"/>
              </a:ext>
            </a:extLst>
          </p:cNvPr>
          <p:cNvSpPr txBox="1"/>
          <p:nvPr/>
        </p:nvSpPr>
        <p:spPr>
          <a:xfrm>
            <a:off x="1011717" y="2232750"/>
            <a:ext cx="5962490" cy="1569660"/>
          </a:xfrm>
          <a:prstGeom prst="rect">
            <a:avLst/>
          </a:prstGeom>
          <a:noFill/>
        </p:spPr>
        <p:txBody>
          <a:bodyPr wrap="square">
            <a:spAutoFit/>
          </a:bodyPr>
          <a:lstStyle/>
          <a:p>
            <a:r>
              <a:rPr lang="en-US" sz="9600" b="1" dirty="0">
                <a:solidFill>
                  <a:schemeClr val="bg1"/>
                </a:solidFill>
                <a:latin typeface="Bahnschrift Condensed" panose="020B0502040204020203" pitchFamily="34" charset="0"/>
              </a:rPr>
              <a:t>PRICING TABLE</a:t>
            </a:r>
          </a:p>
        </p:txBody>
      </p:sp>
      <p:graphicFrame>
        <p:nvGraphicFramePr>
          <p:cNvPr id="8" name="Chart 7">
            <a:extLst>
              <a:ext uri="{FF2B5EF4-FFF2-40B4-BE49-F238E27FC236}">
                <a16:creationId xmlns:a16="http://schemas.microsoft.com/office/drawing/2014/main" id="{6BC54141-0EEB-44D3-B166-4CE4287FAAE7}"/>
              </a:ext>
            </a:extLst>
          </p:cNvPr>
          <p:cNvGraphicFramePr>
            <a:graphicFrameLocks/>
          </p:cNvGraphicFramePr>
          <p:nvPr>
            <p:extLst>
              <p:ext uri="{D42A27DB-BD31-4B8C-83A1-F6EECF244321}">
                <p14:modId xmlns:p14="http://schemas.microsoft.com/office/powerpoint/2010/main" val="1733199161"/>
              </p:ext>
            </p:extLst>
          </p:nvPr>
        </p:nvGraphicFramePr>
        <p:xfrm>
          <a:off x="9143999" y="3447970"/>
          <a:ext cx="8385243" cy="4937273"/>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2">
            <a:extLst>
              <a:ext uri="{FF2B5EF4-FFF2-40B4-BE49-F238E27FC236}">
                <a16:creationId xmlns:a16="http://schemas.microsoft.com/office/drawing/2014/main" id="{6862D153-F014-8D91-5B5D-5C7FA68D45F3}"/>
              </a:ext>
            </a:extLst>
          </p:cNvPr>
          <p:cNvSpPr>
            <a:spLocks noChangeArrowheads="1"/>
          </p:cNvSpPr>
          <p:nvPr/>
        </p:nvSpPr>
        <p:spPr bwMode="auto">
          <a:xfrm>
            <a:off x="603155" y="4137003"/>
            <a:ext cx="731520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The pricing table shows the </a:t>
            </a:r>
            <a:r>
              <a:rPr kumimoji="0" lang="en-US" altLang="en-US" sz="2000" b="1" i="0" u="none" strike="noStrike" cap="none" normalizeH="0" baseline="0" dirty="0">
                <a:ln>
                  <a:noFill/>
                </a:ln>
                <a:solidFill>
                  <a:schemeClr val="bg1"/>
                </a:solidFill>
                <a:effectLst/>
                <a:latin typeface="Arial" panose="020B0604020202020204" pitchFamily="34" charset="0"/>
              </a:rPr>
              <a:t>daily rental price</a:t>
            </a:r>
            <a:r>
              <a:rPr kumimoji="0" lang="en-US" altLang="en-US" sz="2000" b="0" i="0" u="none" strike="noStrike" cap="none" normalizeH="0" baseline="0" dirty="0">
                <a:ln>
                  <a:noFill/>
                </a:ln>
                <a:solidFill>
                  <a:schemeClr val="bg1"/>
                </a:solidFill>
                <a:effectLst/>
                <a:latin typeface="Arial" panose="020B0604020202020204" pitchFamily="34" charset="0"/>
              </a:rPr>
              <a:t> of each car.</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Prices are set according to the </a:t>
            </a:r>
            <a:r>
              <a:rPr kumimoji="0" lang="en-US" altLang="en-US" sz="2000" b="1" i="0" u="none" strike="noStrike" cap="none" normalizeH="0" baseline="0" dirty="0">
                <a:ln>
                  <a:noFill/>
                </a:ln>
                <a:solidFill>
                  <a:schemeClr val="bg1"/>
                </a:solidFill>
                <a:effectLst/>
                <a:latin typeface="Arial" panose="020B0604020202020204" pitchFamily="34" charset="0"/>
              </a:rPr>
              <a:t>car category</a:t>
            </a:r>
            <a:r>
              <a:rPr kumimoji="0" lang="en-US" altLang="en-US" sz="2000" b="0" i="0" u="none" strike="noStrike" cap="none" normalizeH="0" baseline="0" dirty="0">
                <a:ln>
                  <a:noFill/>
                </a:ln>
                <a:solidFill>
                  <a:schemeClr val="bg1"/>
                </a:solidFill>
                <a:effectLst/>
                <a:latin typeface="Arial" panose="020B0604020202020204" pitchFamily="34" charset="0"/>
              </a:rPr>
              <a:t> (Economy, Sedan, SUV, Luxury).</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Economy cars have </a:t>
            </a:r>
            <a:r>
              <a:rPr kumimoji="0" lang="en-US" altLang="en-US" sz="2000" b="1" i="0" u="none" strike="noStrike" cap="none" normalizeH="0" baseline="0" dirty="0">
                <a:ln>
                  <a:noFill/>
                </a:ln>
                <a:solidFill>
                  <a:schemeClr val="bg1"/>
                </a:solidFill>
                <a:effectLst/>
                <a:latin typeface="Arial" panose="020B0604020202020204" pitchFamily="34" charset="0"/>
              </a:rPr>
              <a:t>low rental charges</a:t>
            </a:r>
            <a:r>
              <a:rPr kumimoji="0" lang="en-US" altLang="en-US" sz="2000" b="0" i="0" u="none" strike="noStrike" cap="none" normalizeH="0" baseline="0" dirty="0">
                <a:ln>
                  <a:noFill/>
                </a:ln>
                <a:solidFill>
                  <a:schemeClr val="bg1"/>
                </a:solidFill>
                <a:effectLst/>
                <a:latin typeface="Arial" panose="020B0604020202020204" pitchFamily="34" charset="0"/>
              </a:rPr>
              <a:t> and are affordable.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Luxury and SUV cars have </a:t>
            </a:r>
            <a:r>
              <a:rPr kumimoji="0" lang="en-US" altLang="en-US" sz="2000" b="1" i="0" u="none" strike="noStrike" cap="none" normalizeH="0" baseline="0" dirty="0">
                <a:ln>
                  <a:noFill/>
                </a:ln>
                <a:solidFill>
                  <a:schemeClr val="bg1"/>
                </a:solidFill>
                <a:effectLst/>
                <a:latin typeface="Arial" panose="020B0604020202020204" pitchFamily="34" charset="0"/>
              </a:rPr>
              <a:t>higher prices</a:t>
            </a:r>
            <a:r>
              <a:rPr kumimoji="0" lang="en-US" altLang="en-US" sz="2000" b="0" i="0" u="none" strike="noStrike" cap="none" normalizeH="0" baseline="0" dirty="0">
                <a:ln>
                  <a:noFill/>
                </a:ln>
                <a:solidFill>
                  <a:schemeClr val="bg1"/>
                </a:solidFill>
                <a:effectLst/>
                <a:latin typeface="Arial" panose="020B0604020202020204" pitchFamily="34" charset="0"/>
              </a:rPr>
              <a:t> due to comfort and features.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The price mentioned is </a:t>
            </a:r>
            <a:r>
              <a:rPr kumimoji="0" lang="en-US" altLang="en-US" sz="2000" b="1" i="0" u="none" strike="noStrike" cap="none" normalizeH="0" baseline="0" dirty="0">
                <a:ln>
                  <a:noFill/>
                </a:ln>
                <a:solidFill>
                  <a:schemeClr val="bg1"/>
                </a:solidFill>
                <a:effectLst/>
                <a:latin typeface="Arial" panose="020B0604020202020204" pitchFamily="34" charset="0"/>
              </a:rPr>
              <a:t>per day</a:t>
            </a:r>
            <a:r>
              <a:rPr kumimoji="0" lang="en-US" altLang="en-US" sz="2000" b="0" i="0" u="none" strike="noStrike" cap="none" normalizeH="0" baseline="0" dirty="0">
                <a:ln>
                  <a:noFill/>
                </a:ln>
                <a:solidFill>
                  <a:schemeClr val="bg1"/>
                </a:solidFill>
                <a:effectLst/>
                <a:latin typeface="Arial" panose="020B0604020202020204" pitchFamily="34" charset="0"/>
              </a:rPr>
              <a:t> and may vary based on availability.</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Customers can </a:t>
            </a:r>
            <a:r>
              <a:rPr kumimoji="0" lang="en-US" altLang="en-US" sz="2000" b="1" i="0" u="none" strike="noStrike" cap="none" normalizeH="0" baseline="0" dirty="0">
                <a:ln>
                  <a:noFill/>
                </a:ln>
                <a:solidFill>
                  <a:schemeClr val="bg1"/>
                </a:solidFill>
                <a:effectLst/>
                <a:latin typeface="Arial" panose="020B0604020202020204" pitchFamily="34" charset="0"/>
              </a:rPr>
              <a:t>compare prices easily</a:t>
            </a:r>
            <a:r>
              <a:rPr kumimoji="0" lang="en-US" altLang="en-US" sz="2000" b="0" i="0" u="none" strike="noStrike" cap="none" normalizeH="0" baseline="0" dirty="0">
                <a:ln>
                  <a:noFill/>
                </a:ln>
                <a:solidFill>
                  <a:schemeClr val="bg1"/>
                </a:solidFill>
                <a:effectLst/>
                <a:latin typeface="Arial" panose="020B0604020202020204" pitchFamily="34" charset="0"/>
              </a:rPr>
              <a:t> and choose a suitable car.</a:t>
            </a:r>
          </a:p>
        </p:txBody>
      </p:sp>
    </p:spTree>
    <p:extLst>
      <p:ext uri="{BB962C8B-B14F-4D97-AF65-F5344CB8AC3E}">
        <p14:creationId xmlns:p14="http://schemas.microsoft.com/office/powerpoint/2010/main" val="45002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500"/>
                                  </p:stCondLst>
                                  <p:childTnLst>
                                    <p:animClr clrSpc="rgb" dir="cw">
                                      <p:cBhvr override="childStyle">
                                        <p:cTn id="6" dur="500" fill="hold"/>
                                        <p:tgtEl>
                                          <p:spTgt spid="5">
                                            <p:txEl>
                                              <p:pRg st="0" end="0"/>
                                            </p:txEl>
                                          </p:spTgt>
                                        </p:tgtEl>
                                        <p:attrNameLst>
                                          <p:attrName>style.color</p:attrName>
                                        </p:attrNameLst>
                                      </p:cBhvr>
                                      <p:to>
                                        <a:srgbClr val="C00000"/>
                                      </p:to>
                                    </p:animClr>
                                    <p:animClr clrSpc="rgb" dir="cw">
                                      <p:cBhvr>
                                        <p:cTn id="7" dur="500" fill="hold"/>
                                        <p:tgtEl>
                                          <p:spTgt spid="5">
                                            <p:txEl>
                                              <p:pRg st="0" end="0"/>
                                            </p:txEl>
                                          </p:spTgt>
                                        </p:tgtEl>
                                        <p:attrNameLst>
                                          <p:attrName>fillcolor</p:attrName>
                                        </p:attrNameLst>
                                      </p:cBhvr>
                                      <p:to>
                                        <a:srgbClr val="C00000"/>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par>
                                <p:cTn id="10" presetID="42" presetClass="entr" presetSubtype="0" fill="hold" grpId="0"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gs>
          </a:gsLst>
          <a:lin ang="5400000" scaled="1"/>
        </a:gradFill>
        <a:effectLst/>
      </p:bgPr>
    </p:bg>
    <p:spTree>
      <p:nvGrpSpPr>
        <p:cNvPr id="1" name="">
          <a:extLst>
            <a:ext uri="{FF2B5EF4-FFF2-40B4-BE49-F238E27FC236}">
              <a16:creationId xmlns:a16="http://schemas.microsoft.com/office/drawing/2014/main" id="{7D9F99B1-6128-2231-2A0C-E9C2C83A34C0}"/>
            </a:ext>
          </a:extLst>
        </p:cNvPr>
        <p:cNvGrpSpPr/>
        <p:nvPr/>
      </p:nvGrpSpPr>
      <p:grpSpPr>
        <a:xfrm>
          <a:off x="0" y="0"/>
          <a:ext cx="0" cy="0"/>
          <a:chOff x="0" y="0"/>
          <a:chExt cx="0" cy="0"/>
        </a:xfrm>
      </p:grpSpPr>
      <p:pic>
        <p:nvPicPr>
          <p:cNvPr id="2" name="Picture 1" descr="A car rental service logo&#10;&#10;AI-generated content may be incorrect.">
            <a:extLst>
              <a:ext uri="{FF2B5EF4-FFF2-40B4-BE49-F238E27FC236}">
                <a16:creationId xmlns:a16="http://schemas.microsoft.com/office/drawing/2014/main" id="{5B4A9CEF-98ED-92BD-CFD4-757464D9F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0806"/>
            <a:ext cx="2719206" cy="2719206"/>
          </a:xfrm>
          <a:prstGeom prst="rect">
            <a:avLst/>
          </a:prstGeom>
        </p:spPr>
      </p:pic>
      <p:sp>
        <p:nvSpPr>
          <p:cNvPr id="3" name="TextBox 2">
            <a:extLst>
              <a:ext uri="{FF2B5EF4-FFF2-40B4-BE49-F238E27FC236}">
                <a16:creationId xmlns:a16="http://schemas.microsoft.com/office/drawing/2014/main" id="{8D550540-F7C5-9AB3-3746-29A30194FFFD}"/>
              </a:ext>
            </a:extLst>
          </p:cNvPr>
          <p:cNvSpPr txBox="1"/>
          <p:nvPr/>
        </p:nvSpPr>
        <p:spPr>
          <a:xfrm>
            <a:off x="11452939" y="709465"/>
            <a:ext cx="6393227" cy="369332"/>
          </a:xfrm>
          <a:prstGeom prst="rect">
            <a:avLst/>
          </a:prstGeom>
          <a:noFill/>
        </p:spPr>
        <p:txBody>
          <a:bodyPr wrap="square">
            <a:spAutoFit/>
          </a:bodyPr>
          <a:lstStyle/>
          <a:p>
            <a:pPr marL="0" indent="0" algn="just">
              <a:lnSpc>
                <a:spcPct val="100000"/>
              </a:lnSpc>
              <a:spcBef>
                <a:spcPts val="0"/>
              </a:spcBef>
              <a:spcAft>
                <a:spcPts val="0"/>
              </a:spcAft>
            </a:pPr>
            <a:r>
              <a:rPr lang="en-US" sz="1800" b="1" i="0" u="none" strike="noStrike" dirty="0">
                <a:solidFill>
                  <a:schemeClr val="bg2"/>
                </a:solidFill>
                <a:latin typeface="Liberation Sans"/>
                <a:cs typeface="Liberation Sans"/>
              </a:rPr>
              <a:t>HOME        SERVICE       ABOUT US         CONTACT US</a:t>
            </a:r>
            <a:endParaRPr lang="en-US" sz="1800" b="1" dirty="0">
              <a:solidFill>
                <a:schemeClr val="bg2"/>
              </a:solidFill>
            </a:endParaRPr>
          </a:p>
        </p:txBody>
      </p:sp>
      <p:sp>
        <p:nvSpPr>
          <p:cNvPr id="4" name="Freeform: Shape 14">
            <a:extLst>
              <a:ext uri="{FF2B5EF4-FFF2-40B4-BE49-F238E27FC236}">
                <a16:creationId xmlns:a16="http://schemas.microsoft.com/office/drawing/2014/main" id="{0826DC17-8FC8-8CB8-2C14-1992525D66CA}"/>
              </a:ext>
            </a:extLst>
          </p:cNvPr>
          <p:cNvSpPr/>
          <p:nvPr/>
        </p:nvSpPr>
        <p:spPr>
          <a:xfrm>
            <a:off x="14079237" y="1501617"/>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
        <p:nvSpPr>
          <p:cNvPr id="5" name="TextBox 4">
            <a:extLst>
              <a:ext uri="{FF2B5EF4-FFF2-40B4-BE49-F238E27FC236}">
                <a16:creationId xmlns:a16="http://schemas.microsoft.com/office/drawing/2014/main" id="{0836D6D9-9802-C338-87CF-3A0929C69DCF}"/>
              </a:ext>
            </a:extLst>
          </p:cNvPr>
          <p:cNvSpPr txBox="1"/>
          <p:nvPr/>
        </p:nvSpPr>
        <p:spPr>
          <a:xfrm>
            <a:off x="1011717" y="2083960"/>
            <a:ext cx="9007772" cy="1569660"/>
          </a:xfrm>
          <a:prstGeom prst="rect">
            <a:avLst/>
          </a:prstGeom>
          <a:noFill/>
        </p:spPr>
        <p:txBody>
          <a:bodyPr wrap="square">
            <a:spAutoFit/>
          </a:bodyPr>
          <a:lstStyle/>
          <a:p>
            <a:r>
              <a:rPr lang="en-US" sz="9600" b="1" dirty="0">
                <a:solidFill>
                  <a:schemeClr val="bg1"/>
                </a:solidFill>
                <a:latin typeface="Bahnschrift Condensed" panose="020B0502040204020203" pitchFamily="34" charset="0"/>
              </a:rPr>
              <a:t>CAR BOOKING DETAILS</a:t>
            </a:r>
          </a:p>
        </p:txBody>
      </p:sp>
      <p:sp>
        <p:nvSpPr>
          <p:cNvPr id="6" name="Rectangle 1">
            <a:extLst>
              <a:ext uri="{FF2B5EF4-FFF2-40B4-BE49-F238E27FC236}">
                <a16:creationId xmlns:a16="http://schemas.microsoft.com/office/drawing/2014/main" id="{F30011BB-597B-C43D-F17D-524DB804F801}"/>
              </a:ext>
            </a:extLst>
          </p:cNvPr>
          <p:cNvSpPr>
            <a:spLocks noChangeArrowheads="1"/>
          </p:cNvSpPr>
          <p:nvPr/>
        </p:nvSpPr>
        <p:spPr bwMode="auto">
          <a:xfrm>
            <a:off x="1011717" y="3829226"/>
            <a:ext cx="73152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This table shows the </a:t>
            </a:r>
            <a:r>
              <a:rPr kumimoji="0" lang="en-US" altLang="en-US" sz="2000" b="1" i="0" u="none" strike="noStrike" cap="none" normalizeH="0" baseline="0" dirty="0">
                <a:ln>
                  <a:noFill/>
                </a:ln>
                <a:solidFill>
                  <a:schemeClr val="bg1"/>
                </a:solidFill>
                <a:effectLst/>
                <a:latin typeface="Arial" panose="020B0604020202020204" pitchFamily="34" charset="0"/>
              </a:rPr>
              <a:t>complete booking details</a:t>
            </a:r>
            <a:r>
              <a:rPr kumimoji="0" lang="en-US" altLang="en-US" sz="2000" b="0" i="0" u="none" strike="noStrike" cap="none" normalizeH="0" baseline="0" dirty="0">
                <a:ln>
                  <a:noFill/>
                </a:ln>
                <a:solidFill>
                  <a:schemeClr val="bg1"/>
                </a:solidFill>
                <a:effectLst/>
                <a:latin typeface="Arial" panose="020B0604020202020204" pitchFamily="34" charset="0"/>
              </a:rPr>
              <a:t> of customers.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Each booking has a </a:t>
            </a:r>
            <a:r>
              <a:rPr kumimoji="0" lang="en-US" altLang="en-US" sz="2000" b="1" i="0" u="none" strike="noStrike" cap="none" normalizeH="0" baseline="0" dirty="0">
                <a:ln>
                  <a:noFill/>
                </a:ln>
                <a:solidFill>
                  <a:schemeClr val="bg1"/>
                </a:solidFill>
                <a:effectLst/>
                <a:latin typeface="Arial" panose="020B0604020202020204" pitchFamily="34" charset="0"/>
              </a:rPr>
              <a:t>unique Booking ID</a:t>
            </a:r>
            <a:r>
              <a:rPr kumimoji="0" lang="en-US" altLang="en-US" sz="2000" b="0" i="0" u="none" strike="noStrike" cap="none" normalizeH="0" baseline="0" dirty="0">
                <a:ln>
                  <a:noFill/>
                </a:ln>
                <a:solidFill>
                  <a:schemeClr val="bg1"/>
                </a:solidFill>
                <a:effectLst/>
                <a:latin typeface="Arial" panose="020B0604020202020204" pitchFamily="34" charset="0"/>
              </a:rPr>
              <a:t> and </a:t>
            </a:r>
            <a:r>
              <a:rPr kumimoji="0" lang="en-US" altLang="en-US" sz="2000" b="1" i="0" u="none" strike="noStrike" cap="none" normalizeH="0" baseline="0" dirty="0">
                <a:ln>
                  <a:noFill/>
                </a:ln>
                <a:solidFill>
                  <a:schemeClr val="bg1"/>
                </a:solidFill>
                <a:effectLst/>
                <a:latin typeface="Arial" panose="020B0604020202020204" pitchFamily="34" charset="0"/>
              </a:rPr>
              <a:t>User ID</a:t>
            </a:r>
            <a:r>
              <a:rPr kumimoji="0" lang="en-US" altLang="en-US" sz="2000" b="0" i="0" u="none" strike="noStrike" cap="none" normalizeH="0" baseline="0" dirty="0">
                <a:ln>
                  <a:noFill/>
                </a:ln>
                <a:solidFill>
                  <a:schemeClr val="bg1"/>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It displays the </a:t>
            </a:r>
            <a:r>
              <a:rPr kumimoji="0" lang="en-US" altLang="en-US" sz="2000" b="1" i="0" u="none" strike="noStrike" cap="none" normalizeH="0" baseline="0" dirty="0">
                <a:ln>
                  <a:noFill/>
                </a:ln>
                <a:solidFill>
                  <a:schemeClr val="bg1"/>
                </a:solidFill>
                <a:effectLst/>
                <a:latin typeface="Arial" panose="020B0604020202020204" pitchFamily="34" charset="0"/>
              </a:rPr>
              <a:t>car name</a:t>
            </a:r>
            <a:r>
              <a:rPr kumimoji="0" lang="en-US" altLang="en-US" sz="2000" b="0" i="0" u="none" strike="noStrike" cap="none" normalizeH="0" baseline="0" dirty="0">
                <a:ln>
                  <a:noFill/>
                </a:ln>
                <a:solidFill>
                  <a:schemeClr val="bg1"/>
                </a:solidFill>
                <a:effectLst/>
                <a:latin typeface="Arial" panose="020B0604020202020204" pitchFamily="34" charset="0"/>
              </a:rPr>
              <a:t> booked by the user.</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The </a:t>
            </a:r>
            <a:r>
              <a:rPr kumimoji="0" lang="en-US" altLang="en-US" sz="2000" b="1" i="0" u="none" strike="noStrike" cap="none" normalizeH="0" baseline="0" dirty="0">
                <a:ln>
                  <a:noFill/>
                </a:ln>
                <a:solidFill>
                  <a:schemeClr val="bg1"/>
                </a:solidFill>
                <a:effectLst/>
                <a:latin typeface="Arial" panose="020B0604020202020204" pitchFamily="34" charset="0"/>
              </a:rPr>
              <a:t>start date and end date</a:t>
            </a:r>
            <a:r>
              <a:rPr kumimoji="0" lang="en-US" altLang="en-US" sz="2000" b="0" i="0" u="none" strike="noStrike" cap="none" normalizeH="0" baseline="0" dirty="0">
                <a:ln>
                  <a:noFill/>
                </a:ln>
                <a:solidFill>
                  <a:schemeClr val="bg1"/>
                </a:solidFill>
                <a:effectLst/>
                <a:latin typeface="Arial" panose="020B0604020202020204" pitchFamily="34" charset="0"/>
              </a:rPr>
              <a:t> show the rental period.</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The </a:t>
            </a:r>
            <a:r>
              <a:rPr kumimoji="0" lang="en-US" altLang="en-US" sz="2000" b="1" i="0" u="none" strike="noStrike" cap="none" normalizeH="0" baseline="0" dirty="0">
                <a:ln>
                  <a:noFill/>
                </a:ln>
                <a:solidFill>
                  <a:schemeClr val="bg1"/>
                </a:solidFill>
                <a:effectLst/>
                <a:latin typeface="Arial" panose="020B0604020202020204" pitchFamily="34" charset="0"/>
              </a:rPr>
              <a:t>number of days</a:t>
            </a:r>
            <a:r>
              <a:rPr kumimoji="0" lang="en-US" altLang="en-US" sz="2000" b="0" i="0" u="none" strike="noStrike" cap="none" normalizeH="0" baseline="0" dirty="0">
                <a:ln>
                  <a:noFill/>
                </a:ln>
                <a:solidFill>
                  <a:schemeClr val="bg1"/>
                </a:solidFill>
                <a:effectLst/>
                <a:latin typeface="Arial" panose="020B0604020202020204" pitchFamily="34" charset="0"/>
              </a:rPr>
              <a:t> is calculated based on booking dates.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Total cost</a:t>
            </a:r>
            <a:r>
              <a:rPr kumimoji="0" lang="en-US" altLang="en-US" sz="2000" b="0" i="0" u="none" strike="noStrike" cap="none" normalizeH="0" baseline="0" dirty="0">
                <a:ln>
                  <a:noFill/>
                </a:ln>
                <a:solidFill>
                  <a:schemeClr val="bg1"/>
                </a:solidFill>
                <a:effectLst/>
                <a:latin typeface="Arial" panose="020B0604020202020204" pitchFamily="34" charset="0"/>
              </a:rPr>
              <a:t> is calculated according to price per day and total days.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The </a:t>
            </a:r>
            <a:r>
              <a:rPr kumimoji="0" lang="en-US" altLang="en-US" sz="2000" b="1" i="0" u="none" strike="noStrike" cap="none" normalizeH="0" baseline="0" dirty="0">
                <a:ln>
                  <a:noFill/>
                </a:ln>
                <a:solidFill>
                  <a:schemeClr val="bg1"/>
                </a:solidFill>
                <a:effectLst/>
                <a:latin typeface="Arial" panose="020B0604020202020204" pitchFamily="34" charset="0"/>
              </a:rPr>
              <a:t>status</a:t>
            </a:r>
            <a:r>
              <a:rPr kumimoji="0" lang="en-US" altLang="en-US" sz="2000" b="0" i="0" u="none" strike="noStrike" cap="none" normalizeH="0" baseline="0" dirty="0">
                <a:ln>
                  <a:noFill/>
                </a:ln>
                <a:solidFill>
                  <a:schemeClr val="bg1"/>
                </a:solidFill>
                <a:effectLst/>
                <a:latin typeface="Arial" panose="020B0604020202020204" pitchFamily="34" charset="0"/>
              </a:rPr>
              <a:t> shows whether the booking is </a:t>
            </a:r>
            <a:r>
              <a:rPr kumimoji="0" lang="en-US" altLang="en-US" sz="2000" b="0" i="1" u="none" strike="noStrike" cap="none" normalizeH="0" baseline="0" dirty="0">
                <a:ln>
                  <a:noFill/>
                </a:ln>
                <a:solidFill>
                  <a:schemeClr val="bg1"/>
                </a:solidFill>
                <a:effectLst/>
                <a:latin typeface="Arial" panose="020B0604020202020204" pitchFamily="34" charset="0"/>
              </a:rPr>
              <a:t>Confirmed, Pending, or Cancelled</a:t>
            </a:r>
            <a:r>
              <a:rPr kumimoji="0" lang="en-US" altLang="en-US" sz="2000" b="0" i="0" u="none" strike="noStrike" cap="none" normalizeH="0" baseline="0" dirty="0">
                <a:ln>
                  <a:noFill/>
                </a:ln>
                <a:solidFill>
                  <a:schemeClr val="bg1"/>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bg1"/>
                </a:solidFill>
                <a:effectLst/>
                <a:latin typeface="Arial" panose="020B0604020202020204" pitchFamily="34" charset="0"/>
              </a:rPr>
              <a:t>This table helps in </a:t>
            </a:r>
            <a:r>
              <a:rPr kumimoji="0" lang="en-US" altLang="en-US" sz="2000" b="1" i="0" u="none" strike="noStrike" cap="none" normalizeH="0" baseline="0" dirty="0">
                <a:ln>
                  <a:noFill/>
                </a:ln>
                <a:solidFill>
                  <a:schemeClr val="bg1"/>
                </a:solidFill>
                <a:effectLst/>
                <a:latin typeface="Arial" panose="020B0604020202020204" pitchFamily="34" charset="0"/>
              </a:rPr>
              <a:t>managing and tracking bookings</a:t>
            </a:r>
            <a:r>
              <a:rPr kumimoji="0" lang="en-US" altLang="en-US" sz="2000" b="0" i="0" u="none" strike="noStrike" cap="none" normalizeH="0" baseline="0" dirty="0">
                <a:ln>
                  <a:noFill/>
                </a:ln>
                <a:solidFill>
                  <a:schemeClr val="bg1"/>
                </a:solidFill>
                <a:effectLst/>
                <a:latin typeface="Arial" panose="020B0604020202020204" pitchFamily="34" charset="0"/>
              </a:rPr>
              <a:t> efficiently.</a:t>
            </a:r>
          </a:p>
        </p:txBody>
      </p:sp>
      <p:pic>
        <p:nvPicPr>
          <p:cNvPr id="14" name="Picture 13">
            <a:extLst>
              <a:ext uri="{FF2B5EF4-FFF2-40B4-BE49-F238E27FC236}">
                <a16:creationId xmlns:a16="http://schemas.microsoft.com/office/drawing/2014/main" id="{D8E93E1D-F5B4-CA78-E1A5-92EB63279CD2}"/>
              </a:ext>
            </a:extLst>
          </p:cNvPr>
          <p:cNvPicPr>
            <a:picLocks noChangeAspect="1"/>
          </p:cNvPicPr>
          <p:nvPr/>
        </p:nvPicPr>
        <p:blipFill>
          <a:blip r:embed="rId3"/>
          <a:srcRect b="37015"/>
          <a:stretch>
            <a:fillRect/>
          </a:stretch>
        </p:blipFill>
        <p:spPr>
          <a:xfrm>
            <a:off x="8871627" y="3653620"/>
            <a:ext cx="8974539" cy="4945631"/>
          </a:xfrm>
          <a:prstGeom prst="rect">
            <a:avLst/>
          </a:prstGeom>
        </p:spPr>
      </p:pic>
    </p:spTree>
    <p:extLst>
      <p:ext uri="{BB962C8B-B14F-4D97-AF65-F5344CB8AC3E}">
        <p14:creationId xmlns:p14="http://schemas.microsoft.com/office/powerpoint/2010/main" val="195612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500"/>
                                  </p:stCondLst>
                                  <p:childTnLst>
                                    <p:animClr clrSpc="rgb" dir="cw">
                                      <p:cBhvr override="childStyle">
                                        <p:cTn id="6" dur="500" fill="hold"/>
                                        <p:tgtEl>
                                          <p:spTgt spid="5">
                                            <p:txEl>
                                              <p:pRg st="0" end="0"/>
                                            </p:txEl>
                                          </p:spTgt>
                                        </p:tgtEl>
                                        <p:attrNameLst>
                                          <p:attrName>style.color</p:attrName>
                                        </p:attrNameLst>
                                      </p:cBhvr>
                                      <p:to>
                                        <a:srgbClr val="C00000"/>
                                      </p:to>
                                    </p:animClr>
                                    <p:animClr clrSpc="rgb" dir="cw">
                                      <p:cBhvr>
                                        <p:cTn id="7" dur="500" fill="hold"/>
                                        <p:tgtEl>
                                          <p:spTgt spid="5">
                                            <p:txEl>
                                              <p:pRg st="0" end="0"/>
                                            </p:txEl>
                                          </p:spTgt>
                                        </p:tgtEl>
                                        <p:attrNameLst>
                                          <p:attrName>fillcolor</p:attrName>
                                        </p:attrNameLst>
                                      </p:cBhvr>
                                      <p:to>
                                        <a:srgbClr val="C00000"/>
                                      </p:to>
                                    </p:animClr>
                                    <p:set>
                                      <p:cBhvr>
                                        <p:cTn id="8" dur="500" fill="hold"/>
                                        <p:tgtEl>
                                          <p:spTgt spid="5">
                                            <p:txEl>
                                              <p:pRg st="0" end="0"/>
                                            </p:txEl>
                                          </p:spTgt>
                                        </p:tgtEl>
                                        <p:attrNameLst>
                                          <p:attrName>fill.type</p:attrName>
                                        </p:attrNameLst>
                                      </p:cBhvr>
                                      <p:to>
                                        <p:strVal val="solid"/>
                                      </p:to>
                                    </p:set>
                                    <p:set>
                                      <p:cBhvr>
                                        <p:cTn id="9" dur="500" fill="hold"/>
                                        <p:tgtEl>
                                          <p:spTgt spid="5">
                                            <p:txEl>
                                              <p:pRg st="0" end="0"/>
                                            </p:txEl>
                                          </p:spTgt>
                                        </p:tgtEl>
                                        <p:attrNameLst>
                                          <p:attrName>fill.on</p:attrName>
                                        </p:attrNameLst>
                                      </p:cBhvr>
                                      <p:to>
                                        <p:strVal val="true"/>
                                      </p:to>
                                    </p:set>
                                  </p:childTnLst>
                                </p:cTn>
                              </p:par>
                              <p:par>
                                <p:cTn id="10" presetID="42" presetClass="entr" presetSubtype="0" fill="hold"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1000"/>
                                        <p:tgtEl>
                                          <p:spTgt spid="6">
                                            <p:txEl>
                                              <p:pRg st="1" end="1"/>
                                            </p:txEl>
                                          </p:spTgt>
                                        </p:tgtEl>
                                      </p:cBhvr>
                                    </p:animEffect>
                                    <p:anim calcmode="lin" valueType="num">
                                      <p:cBhvr>
                                        <p:cTn id="1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1000"/>
                                        <p:tgtEl>
                                          <p:spTgt spid="6">
                                            <p:txEl>
                                              <p:pRg st="2" end="2"/>
                                            </p:txEl>
                                          </p:spTgt>
                                        </p:tgtEl>
                                      </p:cBhvr>
                                    </p:animEffect>
                                    <p:anim calcmode="lin" valueType="num">
                                      <p:cBhvr>
                                        <p:cTn id="2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1000"/>
                                        <p:tgtEl>
                                          <p:spTgt spid="6">
                                            <p:txEl>
                                              <p:pRg st="3" end="3"/>
                                            </p:txEl>
                                          </p:spTgt>
                                        </p:tgtEl>
                                      </p:cBhvr>
                                    </p:animEffect>
                                    <p:anim calcmode="lin" valueType="num">
                                      <p:cBhvr>
                                        <p:cTn id="2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1000"/>
                                        <p:tgtEl>
                                          <p:spTgt spid="6">
                                            <p:txEl>
                                              <p:pRg st="4" end="4"/>
                                            </p:txEl>
                                          </p:spTgt>
                                        </p:tgtEl>
                                      </p:cBhvr>
                                    </p:animEffect>
                                    <p:anim calcmode="lin" valueType="num">
                                      <p:cBhvr>
                                        <p:cTn id="3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1000"/>
                                        <p:tgtEl>
                                          <p:spTgt spid="6">
                                            <p:txEl>
                                              <p:pRg st="5" end="5"/>
                                            </p:txEl>
                                          </p:spTgt>
                                        </p:tgtEl>
                                      </p:cBhvr>
                                    </p:animEffect>
                                    <p:anim calcmode="lin" valueType="num">
                                      <p:cBhvr>
                                        <p:cTn id="38"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1000"/>
                                        <p:tgtEl>
                                          <p:spTgt spid="6">
                                            <p:txEl>
                                              <p:pRg st="6" end="6"/>
                                            </p:txEl>
                                          </p:spTgt>
                                        </p:tgtEl>
                                      </p:cBhvr>
                                    </p:animEffect>
                                    <p:anim calcmode="lin" valueType="num">
                                      <p:cBhvr>
                                        <p:cTn id="43"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1000"/>
                                        <p:tgtEl>
                                          <p:spTgt spid="6">
                                            <p:txEl>
                                              <p:pRg st="7" end="7"/>
                                            </p:txEl>
                                          </p:spTgt>
                                        </p:tgtEl>
                                      </p:cBhvr>
                                    </p:animEffect>
                                    <p:anim calcmode="lin" valueType="num">
                                      <p:cBhvr>
                                        <p:cTn id="4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7" end="7"/>
                                            </p:txEl>
                                          </p:spTgt>
                                        </p:tgtEl>
                                        <p:attrNameLst>
                                          <p:attrName>ppt_y</p:attrName>
                                        </p:attrNameLst>
                                      </p:cBhvr>
                                      <p:tavLst>
                                        <p:tav tm="0">
                                          <p:val>
                                            <p:strVal val="#ppt_y+.1"/>
                                          </p:val>
                                        </p:tav>
                                        <p:tav tm="100000">
                                          <p:val>
                                            <p:strVal val="#ppt_y"/>
                                          </p:val>
                                        </p:tav>
                                      </p:tavLst>
                                    </p:anim>
                                  </p:childTnLst>
                                </p:cTn>
                              </p:par>
                              <p:par>
                                <p:cTn id="50" presetID="2" presetClass="entr" presetSubtype="2" fill="hold" nodeType="withEffect">
                                  <p:stCondLst>
                                    <p:cond delay="50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1+#ppt_w/2"/>
                                          </p:val>
                                        </p:tav>
                                        <p:tav tm="100000">
                                          <p:val>
                                            <p:strVal val="#ppt_x"/>
                                          </p:val>
                                        </p:tav>
                                      </p:tavLst>
                                    </p:anim>
                                    <p:anim calcmode="lin" valueType="num">
                                      <p:cBhvr additive="base">
                                        <p:cTn id="5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2" name="Teardrop 1">
            <a:extLst>
              <a:ext uri="{FF2B5EF4-FFF2-40B4-BE49-F238E27FC236}">
                <a16:creationId xmlns:a16="http://schemas.microsoft.com/office/drawing/2014/main" id="{A5A11EB7-A473-B3DC-565F-687C80B0D64E}"/>
              </a:ext>
            </a:extLst>
          </p:cNvPr>
          <p:cNvSpPr/>
          <p:nvPr/>
        </p:nvSpPr>
        <p:spPr>
          <a:xfrm rot="5207793">
            <a:off x="1082555" y="2084090"/>
            <a:ext cx="2714132" cy="2461812"/>
          </a:xfrm>
          <a:prstGeom prst="teardrop">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ardrop 2">
            <a:extLst>
              <a:ext uri="{FF2B5EF4-FFF2-40B4-BE49-F238E27FC236}">
                <a16:creationId xmlns:a16="http://schemas.microsoft.com/office/drawing/2014/main" id="{7450FA1A-661D-3BD0-53F8-C16843948E06}"/>
              </a:ext>
            </a:extLst>
          </p:cNvPr>
          <p:cNvSpPr/>
          <p:nvPr/>
        </p:nvSpPr>
        <p:spPr>
          <a:xfrm rot="5400000">
            <a:off x="3744302" y="4815958"/>
            <a:ext cx="2714132" cy="2461812"/>
          </a:xfrm>
          <a:prstGeom prst="teardrop">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ardrop 3">
            <a:extLst>
              <a:ext uri="{FF2B5EF4-FFF2-40B4-BE49-F238E27FC236}">
                <a16:creationId xmlns:a16="http://schemas.microsoft.com/office/drawing/2014/main" id="{6B631228-3060-30B3-754E-B97EDC6CB684}"/>
              </a:ext>
            </a:extLst>
          </p:cNvPr>
          <p:cNvSpPr/>
          <p:nvPr/>
        </p:nvSpPr>
        <p:spPr>
          <a:xfrm rot="5400000">
            <a:off x="3668101" y="2095804"/>
            <a:ext cx="2714132" cy="2461812"/>
          </a:xfrm>
          <a:prstGeom prst="teardrop">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ardrop 4">
            <a:extLst>
              <a:ext uri="{FF2B5EF4-FFF2-40B4-BE49-F238E27FC236}">
                <a16:creationId xmlns:a16="http://schemas.microsoft.com/office/drawing/2014/main" id="{B263926F-F2C2-D8F8-92B0-3A4EE57384A2}"/>
              </a:ext>
            </a:extLst>
          </p:cNvPr>
          <p:cNvSpPr/>
          <p:nvPr/>
        </p:nvSpPr>
        <p:spPr>
          <a:xfrm rot="5179704">
            <a:off x="1166743" y="4900515"/>
            <a:ext cx="2714132" cy="2461812"/>
          </a:xfrm>
          <a:prstGeom prst="teardrop">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C0DC9BB-4652-CF3C-E7F8-3151B955C5C3}"/>
              </a:ext>
            </a:extLst>
          </p:cNvPr>
          <p:cNvSpPr/>
          <p:nvPr/>
        </p:nvSpPr>
        <p:spPr>
          <a:xfrm>
            <a:off x="8937126" y="6511722"/>
            <a:ext cx="7563433" cy="2866210"/>
          </a:xfrm>
          <a:prstGeom prst="rect">
            <a:avLst/>
          </a:prstGeom>
          <a:blipFill>
            <a:blip r:embed="rId2"/>
            <a:stretch>
              <a:fillRect l="-11053" t="-40922" r="-11053" b="-902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1AA14FE-49C2-A814-3CE3-E9EFA3781358}"/>
              </a:ext>
            </a:extLst>
          </p:cNvPr>
          <p:cNvSpPr txBox="1"/>
          <p:nvPr/>
        </p:nvSpPr>
        <p:spPr>
          <a:xfrm>
            <a:off x="8937126" y="1218745"/>
            <a:ext cx="7770307" cy="1569660"/>
          </a:xfrm>
          <a:prstGeom prst="rect">
            <a:avLst/>
          </a:prstGeom>
          <a:noFill/>
        </p:spPr>
        <p:txBody>
          <a:bodyPr wrap="square">
            <a:spAutoFit/>
          </a:bodyPr>
          <a:lstStyle/>
          <a:p>
            <a:r>
              <a:rPr lang="en-US" sz="9600" b="1" dirty="0">
                <a:solidFill>
                  <a:schemeClr val="bg1"/>
                </a:solidFill>
                <a:latin typeface="Bahnschrift Condensed" panose="020B0502040204020203" pitchFamily="34" charset="0"/>
              </a:rPr>
              <a:t>OUR BEST SERVICE</a:t>
            </a:r>
          </a:p>
        </p:txBody>
      </p:sp>
      <p:sp>
        <p:nvSpPr>
          <p:cNvPr id="10" name="TextBox 9">
            <a:extLst>
              <a:ext uri="{FF2B5EF4-FFF2-40B4-BE49-F238E27FC236}">
                <a16:creationId xmlns:a16="http://schemas.microsoft.com/office/drawing/2014/main" id="{528D9223-79AE-0B83-6918-11D12602E9C9}"/>
              </a:ext>
            </a:extLst>
          </p:cNvPr>
          <p:cNvSpPr txBox="1"/>
          <p:nvPr/>
        </p:nvSpPr>
        <p:spPr>
          <a:xfrm>
            <a:off x="10677144" y="516592"/>
            <a:ext cx="9144000" cy="369332"/>
          </a:xfrm>
          <a:prstGeom prst="rect">
            <a:avLst/>
          </a:prstGeom>
          <a:noFill/>
        </p:spPr>
        <p:txBody>
          <a:bodyPr wrap="square">
            <a:spAutoFit/>
          </a:bodyPr>
          <a:lstStyle/>
          <a:p>
            <a:pPr marL="0" indent="0" algn="just">
              <a:lnSpc>
                <a:spcPct val="100000"/>
              </a:lnSpc>
              <a:spcBef>
                <a:spcPts val="0"/>
              </a:spcBef>
              <a:spcAft>
                <a:spcPts val="0"/>
              </a:spcAft>
            </a:pPr>
            <a:r>
              <a:rPr lang="en-US" sz="1800" b="0" i="0" u="none" strike="noStrike" dirty="0">
                <a:solidFill>
                  <a:srgbClr val="FFFFFF"/>
                </a:solidFill>
                <a:latin typeface="Liberation Sans"/>
                <a:cs typeface="Liberation Sans"/>
              </a:rPr>
              <a:t>HOME        SERVICE       ABOUT US         CONTACT US</a:t>
            </a:r>
            <a:endParaRPr lang="en-US" sz="1800" dirty="0"/>
          </a:p>
        </p:txBody>
      </p:sp>
      <p:pic>
        <p:nvPicPr>
          <p:cNvPr id="9" name="Graphic 8" descr="Tools with solid fill">
            <a:extLst>
              <a:ext uri="{FF2B5EF4-FFF2-40B4-BE49-F238E27FC236}">
                <a16:creationId xmlns:a16="http://schemas.microsoft.com/office/drawing/2014/main" id="{2694508B-7C39-8DAD-F1AD-CF2C11C14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4197" y="2717288"/>
            <a:ext cx="1219224" cy="1219224"/>
          </a:xfrm>
          <a:prstGeom prst="rect">
            <a:avLst/>
          </a:prstGeom>
        </p:spPr>
      </p:pic>
      <p:pic>
        <p:nvPicPr>
          <p:cNvPr id="12" name="Graphic 11" descr="Call center with solid fill">
            <a:extLst>
              <a:ext uri="{FF2B5EF4-FFF2-40B4-BE49-F238E27FC236}">
                <a16:creationId xmlns:a16="http://schemas.microsoft.com/office/drawing/2014/main" id="{AAAE12D7-3866-668F-305A-774F2FF36D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8268" y="2576535"/>
            <a:ext cx="1322220" cy="1322220"/>
          </a:xfrm>
          <a:prstGeom prst="rect">
            <a:avLst/>
          </a:prstGeom>
        </p:spPr>
      </p:pic>
      <p:grpSp>
        <p:nvGrpSpPr>
          <p:cNvPr id="18" name="Group 17">
            <a:extLst>
              <a:ext uri="{FF2B5EF4-FFF2-40B4-BE49-F238E27FC236}">
                <a16:creationId xmlns:a16="http://schemas.microsoft.com/office/drawing/2014/main" id="{2B2640A8-63AF-DE26-D48C-9076C6A26D17}"/>
              </a:ext>
            </a:extLst>
          </p:cNvPr>
          <p:cNvGrpSpPr/>
          <p:nvPr/>
        </p:nvGrpSpPr>
        <p:grpSpPr>
          <a:xfrm>
            <a:off x="1736278" y="5450221"/>
            <a:ext cx="1553392" cy="1362403"/>
            <a:chOff x="1736278" y="5450221"/>
            <a:chExt cx="1553392" cy="1362403"/>
          </a:xfrm>
        </p:grpSpPr>
        <p:pic>
          <p:nvPicPr>
            <p:cNvPr id="14" name="Graphic 13" descr="Smart Phone with solid fill">
              <a:extLst>
                <a:ext uri="{FF2B5EF4-FFF2-40B4-BE49-F238E27FC236}">
                  <a16:creationId xmlns:a16="http://schemas.microsoft.com/office/drawing/2014/main" id="{6EC6CC41-1048-D69C-95F1-B10ECB0B45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6278" y="5450221"/>
              <a:ext cx="1362403" cy="1362403"/>
            </a:xfrm>
            <a:prstGeom prst="rect">
              <a:avLst/>
            </a:prstGeom>
          </p:spPr>
        </p:pic>
        <p:pic>
          <p:nvPicPr>
            <p:cNvPr id="16" name="Graphic 15" descr="Earth globe: Americas with solid fill">
              <a:extLst>
                <a:ext uri="{FF2B5EF4-FFF2-40B4-BE49-F238E27FC236}">
                  <a16:creationId xmlns:a16="http://schemas.microsoft.com/office/drawing/2014/main" id="{2E5B5185-FB2D-FC27-E954-9C692C1157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75270" y="5450221"/>
              <a:ext cx="914400" cy="914400"/>
            </a:xfrm>
            <a:prstGeom prst="rect">
              <a:avLst/>
            </a:prstGeom>
          </p:spPr>
        </p:pic>
        <p:sp>
          <p:nvSpPr>
            <p:cNvPr id="17" name="Isosceles Triangle 16">
              <a:extLst>
                <a:ext uri="{FF2B5EF4-FFF2-40B4-BE49-F238E27FC236}">
                  <a16:creationId xmlns:a16="http://schemas.microsoft.com/office/drawing/2014/main" id="{414DE997-6C6A-FF50-B2B4-10D585414A27}"/>
                </a:ext>
              </a:extLst>
            </p:cNvPr>
            <p:cNvSpPr/>
            <p:nvPr/>
          </p:nvSpPr>
          <p:spPr>
            <a:xfrm>
              <a:off x="2388063" y="6131422"/>
              <a:ext cx="334232" cy="137779"/>
            </a:xfrm>
            <a:prstGeom prst="triangl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Graphic 19" descr="Chat with solid fill">
            <a:extLst>
              <a:ext uri="{FF2B5EF4-FFF2-40B4-BE49-F238E27FC236}">
                <a16:creationId xmlns:a16="http://schemas.microsoft.com/office/drawing/2014/main" id="{A150EE62-0BF5-6EFB-E57B-94843AD70F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68475" y="5354943"/>
            <a:ext cx="1552957" cy="1552957"/>
          </a:xfrm>
          <a:prstGeom prst="rect">
            <a:avLst/>
          </a:prstGeom>
        </p:spPr>
      </p:pic>
      <p:pic>
        <p:nvPicPr>
          <p:cNvPr id="21" name="Picture 20" descr="A car rental service logo&#10;&#10;AI-generated content may be incorrect.">
            <a:extLst>
              <a:ext uri="{FF2B5EF4-FFF2-40B4-BE49-F238E27FC236}">
                <a16:creationId xmlns:a16="http://schemas.microsoft.com/office/drawing/2014/main" id="{209C8D42-D73B-64F4-80DE-5070765CDAD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6874" y="-240587"/>
            <a:ext cx="2714132" cy="2714132"/>
          </a:xfrm>
          <a:prstGeom prst="rect">
            <a:avLst/>
          </a:prstGeom>
        </p:spPr>
      </p:pic>
      <p:sp>
        <p:nvSpPr>
          <p:cNvPr id="7" name="Freeform: Shape 14">
            <a:extLst>
              <a:ext uri="{FF2B5EF4-FFF2-40B4-BE49-F238E27FC236}">
                <a16:creationId xmlns:a16="http://schemas.microsoft.com/office/drawing/2014/main" id="{FB291A43-0633-FCD2-BF35-D5E6A1EE1CFC}"/>
              </a:ext>
            </a:extLst>
          </p:cNvPr>
          <p:cNvSpPr/>
          <p:nvPr/>
        </p:nvSpPr>
        <p:spPr>
          <a:xfrm rot="10800000">
            <a:off x="-1029277" y="8368774"/>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
        <p:nvSpPr>
          <p:cNvPr id="11" name="Freeform: Shape 14">
            <a:extLst>
              <a:ext uri="{FF2B5EF4-FFF2-40B4-BE49-F238E27FC236}">
                <a16:creationId xmlns:a16="http://schemas.microsoft.com/office/drawing/2014/main" id="{6ECBCE4D-6D10-6722-54F4-26D551FD2C03}"/>
              </a:ext>
            </a:extLst>
          </p:cNvPr>
          <p:cNvSpPr/>
          <p:nvPr/>
        </p:nvSpPr>
        <p:spPr>
          <a:xfrm>
            <a:off x="15024275" y="1133283"/>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
        <p:nvSpPr>
          <p:cNvPr id="13" name="TextBox 12">
            <a:extLst>
              <a:ext uri="{FF2B5EF4-FFF2-40B4-BE49-F238E27FC236}">
                <a16:creationId xmlns:a16="http://schemas.microsoft.com/office/drawing/2014/main" id="{926CD172-6800-64E0-E2C1-6EF22B19C33F}"/>
              </a:ext>
            </a:extLst>
          </p:cNvPr>
          <p:cNvSpPr txBox="1"/>
          <p:nvPr/>
        </p:nvSpPr>
        <p:spPr>
          <a:xfrm>
            <a:off x="8937126" y="2890148"/>
            <a:ext cx="7777373"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We provide </a:t>
            </a:r>
            <a:r>
              <a:rPr lang="en-US" sz="2400" b="1" dirty="0">
                <a:solidFill>
                  <a:schemeClr val="bg1"/>
                </a:solidFill>
              </a:rPr>
              <a:t>reliable and high-quality car rental services</a:t>
            </a:r>
            <a:r>
              <a:rPr lang="en-US" sz="2400" dirty="0">
                <a:solidFill>
                  <a:schemeClr val="bg1"/>
                </a:solidFill>
              </a:rPr>
              <a:t>.</a:t>
            </a:r>
          </a:p>
          <a:p>
            <a:pPr marL="342900" indent="-342900">
              <a:buFont typeface="Arial" panose="020B0604020202020204" pitchFamily="34" charset="0"/>
              <a:buChar char="•"/>
            </a:pPr>
            <a:r>
              <a:rPr lang="en-US" sz="2400" dirty="0">
                <a:solidFill>
                  <a:schemeClr val="bg1"/>
                </a:solidFill>
              </a:rPr>
              <a:t>Our vehicles are </a:t>
            </a:r>
            <a:r>
              <a:rPr lang="en-US" sz="2400" b="1" dirty="0">
                <a:solidFill>
                  <a:schemeClr val="bg1"/>
                </a:solidFill>
              </a:rPr>
              <a:t>well-maintained and safe</a:t>
            </a:r>
            <a:r>
              <a:rPr lang="en-US" sz="2400" dirty="0">
                <a:solidFill>
                  <a:schemeClr val="bg1"/>
                </a:solidFill>
              </a:rPr>
              <a:t> for customers.</a:t>
            </a:r>
          </a:p>
          <a:p>
            <a:pPr marL="342900" indent="-342900">
              <a:buFont typeface="Arial" panose="020B0604020202020204" pitchFamily="34" charset="0"/>
              <a:buChar char="•"/>
            </a:pPr>
            <a:r>
              <a:rPr lang="en-US" sz="2400" dirty="0">
                <a:solidFill>
                  <a:schemeClr val="bg1"/>
                </a:solidFill>
              </a:rPr>
              <a:t>We offer </a:t>
            </a:r>
            <a:r>
              <a:rPr lang="en-US" sz="2400" b="1" dirty="0">
                <a:solidFill>
                  <a:schemeClr val="bg1"/>
                </a:solidFill>
              </a:rPr>
              <a:t>easy online booking</a:t>
            </a:r>
            <a:r>
              <a:rPr lang="en-US" sz="2400" dirty="0">
                <a:solidFill>
                  <a:schemeClr val="bg1"/>
                </a:solidFill>
              </a:rPr>
              <a:t> with quick confirmation.</a:t>
            </a:r>
          </a:p>
          <a:p>
            <a:pPr marL="342900" indent="-342900">
              <a:buFont typeface="Arial" panose="020B0604020202020204" pitchFamily="34" charset="0"/>
              <a:buChar char="•"/>
            </a:pPr>
            <a:r>
              <a:rPr lang="en-US" sz="2400" dirty="0">
                <a:solidFill>
                  <a:schemeClr val="bg1"/>
                </a:solidFill>
              </a:rPr>
              <a:t>Our service is available at </a:t>
            </a:r>
            <a:r>
              <a:rPr lang="en-US" sz="2400" b="1" dirty="0">
                <a:solidFill>
                  <a:schemeClr val="bg1"/>
                </a:solidFill>
              </a:rPr>
              <a:t>affordable and reasonable prices</a:t>
            </a:r>
            <a:r>
              <a:rPr lang="en-US" sz="2400" dirty="0">
                <a:solidFill>
                  <a:schemeClr val="bg1"/>
                </a:solidFill>
              </a:rPr>
              <a:t>.</a:t>
            </a:r>
          </a:p>
          <a:p>
            <a:pPr marL="342900" indent="-342900">
              <a:buFont typeface="Arial" panose="020B0604020202020204" pitchFamily="34" charset="0"/>
              <a:buChar char="•"/>
            </a:pPr>
            <a:r>
              <a:rPr lang="en-US" sz="2400" dirty="0">
                <a:solidFill>
                  <a:schemeClr val="bg1"/>
                </a:solidFill>
              </a:rPr>
              <a:t>We ensure </a:t>
            </a:r>
            <a:r>
              <a:rPr lang="en-US" sz="2400" b="1" dirty="0">
                <a:solidFill>
                  <a:schemeClr val="bg1"/>
                </a:solidFill>
              </a:rPr>
              <a:t>24/7 customer support</a:t>
            </a:r>
            <a:r>
              <a:rPr lang="en-US" sz="2400" dirty="0">
                <a:solidFill>
                  <a:schemeClr val="bg1"/>
                </a:solidFill>
              </a:rPr>
              <a:t> for any issues or assistance.</a:t>
            </a:r>
          </a:p>
          <a:p>
            <a:pPr marL="342900" indent="-342900">
              <a:buFont typeface="Arial" panose="020B0604020202020204" pitchFamily="34" charset="0"/>
              <a:buChar char="•"/>
            </a:pPr>
            <a:r>
              <a:rPr lang="en-US" sz="2400" dirty="0">
                <a:solidFill>
                  <a:schemeClr val="bg1"/>
                </a:solidFill>
              </a:rPr>
              <a:t>Customer </a:t>
            </a:r>
            <a:r>
              <a:rPr lang="en-US" sz="2400" b="1" dirty="0">
                <a:solidFill>
                  <a:schemeClr val="bg1"/>
                </a:solidFill>
              </a:rPr>
              <a:t>satisfaction and comfort</a:t>
            </a:r>
            <a:r>
              <a:rPr lang="en-US" sz="2400" dirty="0">
                <a:solidFill>
                  <a:schemeClr val="bg1"/>
                </a:solidFill>
              </a:rPr>
              <a:t> are our top priorities.</a:t>
            </a:r>
          </a:p>
          <a:p>
            <a:pPr marL="342900" indent="-34290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2822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6"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19" presetClass="emph" presetSubtype="0" fill="hold" nodeType="withEffect">
                                  <p:stCondLst>
                                    <p:cond delay="500"/>
                                  </p:stCondLst>
                                  <p:childTnLst>
                                    <p:animClr clrSpc="rgb" dir="cw">
                                      <p:cBhvr override="childStyle">
                                        <p:cTn id="26" dur="500" fill="hold"/>
                                        <p:tgtEl>
                                          <p:spTgt spid="8">
                                            <p:txEl>
                                              <p:pRg st="0" end="0"/>
                                            </p:txEl>
                                          </p:spTgt>
                                        </p:tgtEl>
                                        <p:attrNameLst>
                                          <p:attrName>style.color</p:attrName>
                                        </p:attrNameLst>
                                      </p:cBhvr>
                                      <p:to>
                                        <a:srgbClr val="C00000"/>
                                      </p:to>
                                    </p:animClr>
                                    <p:animClr clrSpc="rgb" dir="cw">
                                      <p:cBhvr>
                                        <p:cTn id="27" dur="500" fill="hold"/>
                                        <p:tgtEl>
                                          <p:spTgt spid="8">
                                            <p:txEl>
                                              <p:pRg st="0" end="0"/>
                                            </p:txEl>
                                          </p:spTgt>
                                        </p:tgtEl>
                                        <p:attrNameLst>
                                          <p:attrName>fillcolor</p:attrName>
                                        </p:attrNameLst>
                                      </p:cBhvr>
                                      <p:to>
                                        <a:srgbClr val="C00000"/>
                                      </p:to>
                                    </p:animClr>
                                    <p:set>
                                      <p:cBhvr>
                                        <p:cTn id="28" dur="500" fill="hold"/>
                                        <p:tgtEl>
                                          <p:spTgt spid="8">
                                            <p:txEl>
                                              <p:pRg st="0" end="0"/>
                                            </p:txEl>
                                          </p:spTgt>
                                        </p:tgtEl>
                                        <p:attrNameLst>
                                          <p:attrName>fill.type</p:attrName>
                                        </p:attrNameLst>
                                      </p:cBhvr>
                                      <p:to>
                                        <p:strVal val="solid"/>
                                      </p:to>
                                    </p:set>
                                    <p:set>
                                      <p:cBhvr>
                                        <p:cTn id="29" dur="500" fill="hold"/>
                                        <p:tgtEl>
                                          <p:spTgt spid="8">
                                            <p:txEl>
                                              <p:pRg st="0" end="0"/>
                                            </p:txEl>
                                          </p:spTgt>
                                        </p:tgtEl>
                                        <p:attrNameLst>
                                          <p:attrName>fill.on</p:attrName>
                                        </p:attrNameLst>
                                      </p:cBhvr>
                                      <p:to>
                                        <p:strVal val="true"/>
                                      </p:to>
                                    </p:set>
                                  </p:childTnLst>
                                </p:cTn>
                              </p:par>
                              <p:par>
                                <p:cTn id="30" presetID="42" presetClass="entr" presetSubtype="0" fill="hold"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1000"/>
                                        <p:tgtEl>
                                          <p:spTgt spid="13">
                                            <p:txEl>
                                              <p:pRg st="0" end="0"/>
                                            </p:txEl>
                                          </p:spTgt>
                                        </p:tgtEl>
                                      </p:cBhvr>
                                    </p:animEffect>
                                    <p:anim calcmode="lin" valueType="num">
                                      <p:cBhvr>
                                        <p:cTn id="3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animEffect transition="in" filter="fade">
                                      <p:cBhvr>
                                        <p:cTn id="37" dur="1000"/>
                                        <p:tgtEl>
                                          <p:spTgt spid="13">
                                            <p:txEl>
                                              <p:pRg st="1" end="1"/>
                                            </p:txEl>
                                          </p:spTgt>
                                        </p:tgtEl>
                                      </p:cBhvr>
                                    </p:animEffect>
                                    <p:anim calcmode="lin" valueType="num">
                                      <p:cBhvr>
                                        <p:cTn id="38"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3">
                                            <p:txEl>
                                              <p:pRg st="2" end="2"/>
                                            </p:txEl>
                                          </p:spTgt>
                                        </p:tgtEl>
                                        <p:attrNameLst>
                                          <p:attrName>style.visibility</p:attrName>
                                        </p:attrNameLst>
                                      </p:cBhvr>
                                      <p:to>
                                        <p:strVal val="visible"/>
                                      </p:to>
                                    </p:set>
                                    <p:animEffect transition="in" filter="fade">
                                      <p:cBhvr>
                                        <p:cTn id="42" dur="1000"/>
                                        <p:tgtEl>
                                          <p:spTgt spid="13">
                                            <p:txEl>
                                              <p:pRg st="2" end="2"/>
                                            </p:txEl>
                                          </p:spTgt>
                                        </p:tgtEl>
                                      </p:cBhvr>
                                    </p:animEffect>
                                    <p:anim calcmode="lin" valueType="num">
                                      <p:cBhvr>
                                        <p:cTn id="43"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3">
                                            <p:txEl>
                                              <p:pRg st="3" end="3"/>
                                            </p:txEl>
                                          </p:spTgt>
                                        </p:tgtEl>
                                        <p:attrNameLst>
                                          <p:attrName>style.visibility</p:attrName>
                                        </p:attrNameLst>
                                      </p:cBhvr>
                                      <p:to>
                                        <p:strVal val="visible"/>
                                      </p:to>
                                    </p:set>
                                    <p:animEffect transition="in" filter="fade">
                                      <p:cBhvr>
                                        <p:cTn id="47" dur="1000"/>
                                        <p:tgtEl>
                                          <p:spTgt spid="13">
                                            <p:txEl>
                                              <p:pRg st="3" end="3"/>
                                            </p:txEl>
                                          </p:spTgt>
                                        </p:tgtEl>
                                      </p:cBhvr>
                                    </p:animEffect>
                                    <p:anim calcmode="lin" valueType="num">
                                      <p:cBhvr>
                                        <p:cTn id="48"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3">
                                            <p:txEl>
                                              <p:pRg st="4" end="4"/>
                                            </p:txEl>
                                          </p:spTgt>
                                        </p:tgtEl>
                                        <p:attrNameLst>
                                          <p:attrName>style.visibility</p:attrName>
                                        </p:attrNameLst>
                                      </p:cBhvr>
                                      <p:to>
                                        <p:strVal val="visible"/>
                                      </p:to>
                                    </p:set>
                                    <p:animEffect transition="in" filter="fade">
                                      <p:cBhvr>
                                        <p:cTn id="52" dur="1000"/>
                                        <p:tgtEl>
                                          <p:spTgt spid="13">
                                            <p:txEl>
                                              <p:pRg st="4" end="4"/>
                                            </p:txEl>
                                          </p:spTgt>
                                        </p:tgtEl>
                                      </p:cBhvr>
                                    </p:animEffect>
                                    <p:anim calcmode="lin" valueType="num">
                                      <p:cBhvr>
                                        <p:cTn id="53"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54"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3">
                                            <p:txEl>
                                              <p:pRg st="5" end="5"/>
                                            </p:txEl>
                                          </p:spTgt>
                                        </p:tgtEl>
                                        <p:attrNameLst>
                                          <p:attrName>style.visibility</p:attrName>
                                        </p:attrNameLst>
                                      </p:cBhvr>
                                      <p:to>
                                        <p:strVal val="visible"/>
                                      </p:to>
                                    </p:set>
                                    <p:animEffect transition="in" filter="fade">
                                      <p:cBhvr>
                                        <p:cTn id="57" dur="1000"/>
                                        <p:tgtEl>
                                          <p:spTgt spid="13">
                                            <p:txEl>
                                              <p:pRg st="5" end="5"/>
                                            </p:txEl>
                                          </p:spTgt>
                                        </p:tgtEl>
                                      </p:cBhvr>
                                    </p:animEffect>
                                    <p:anim calcmode="lin" valueType="num">
                                      <p:cBhvr>
                                        <p:cTn id="58"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59"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6D7DB831-1D27-0813-0071-097C5E0EB7E9}"/>
              </a:ext>
            </a:extLst>
          </p:cNvPr>
          <p:cNvSpPr/>
          <p:nvPr/>
        </p:nvSpPr>
        <p:spPr>
          <a:xfrm>
            <a:off x="-3048000" y="-807720"/>
            <a:ext cx="12877800" cy="11902440"/>
          </a:xfrm>
          <a:prstGeom prst="parallelogram">
            <a:avLst/>
          </a:prstGeom>
          <a:solidFill>
            <a:schemeClr val="bg2">
              <a:lumMod val="9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A17D95-6D39-8D94-EECB-A279E6C6D86F}"/>
              </a:ext>
            </a:extLst>
          </p:cNvPr>
          <p:cNvSpPr txBox="1"/>
          <p:nvPr/>
        </p:nvSpPr>
        <p:spPr>
          <a:xfrm>
            <a:off x="1767840" y="3063240"/>
            <a:ext cx="5806440" cy="6217087"/>
          </a:xfrm>
          <a:prstGeom prst="rect">
            <a:avLst/>
          </a:prstGeom>
          <a:noFill/>
        </p:spPr>
        <p:txBody>
          <a:bodyPr wrap="square" rtlCol="0">
            <a:spAutoFit/>
          </a:bodyPr>
          <a:lstStyle/>
          <a:p>
            <a:r>
              <a:rPr lang="en-US" sz="19900" b="1" dirty="0">
                <a:latin typeface="Bahnschrift Condensed" panose="020B0502040204020203" pitchFamily="34" charset="0"/>
              </a:rPr>
              <a:t>THANK YOU </a:t>
            </a:r>
          </a:p>
        </p:txBody>
      </p:sp>
      <p:pic>
        <p:nvPicPr>
          <p:cNvPr id="4" name="Picture 3" descr="A car rental service logo&#10;&#10;AI-generated content may be incorrect.">
            <a:extLst>
              <a:ext uri="{FF2B5EF4-FFF2-40B4-BE49-F238E27FC236}">
                <a16:creationId xmlns:a16="http://schemas.microsoft.com/office/drawing/2014/main" id="{7E475C78-E152-BC01-0AAC-0563CD17E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819" y="248243"/>
            <a:ext cx="2298582" cy="2298582"/>
          </a:xfrm>
          <a:prstGeom prst="rect">
            <a:avLst/>
          </a:prstGeom>
        </p:spPr>
      </p:pic>
      <p:sp>
        <p:nvSpPr>
          <p:cNvPr id="5" name="TextBox 4">
            <a:extLst>
              <a:ext uri="{FF2B5EF4-FFF2-40B4-BE49-F238E27FC236}">
                <a16:creationId xmlns:a16="http://schemas.microsoft.com/office/drawing/2014/main" id="{A61135D5-BCDF-1CAC-F39B-A5CEF653E842}"/>
              </a:ext>
            </a:extLst>
          </p:cNvPr>
          <p:cNvSpPr txBox="1"/>
          <p:nvPr/>
        </p:nvSpPr>
        <p:spPr>
          <a:xfrm>
            <a:off x="10677144" y="516592"/>
            <a:ext cx="9144000" cy="369332"/>
          </a:xfrm>
          <a:prstGeom prst="rect">
            <a:avLst/>
          </a:prstGeom>
          <a:noFill/>
        </p:spPr>
        <p:txBody>
          <a:bodyPr wrap="square">
            <a:spAutoFit/>
          </a:bodyPr>
          <a:lstStyle/>
          <a:p>
            <a:pPr marL="0" indent="0" algn="just">
              <a:lnSpc>
                <a:spcPct val="100000"/>
              </a:lnSpc>
              <a:spcBef>
                <a:spcPts val="0"/>
              </a:spcBef>
              <a:spcAft>
                <a:spcPts val="0"/>
              </a:spcAft>
            </a:pPr>
            <a:r>
              <a:rPr lang="en-US" sz="1800" b="0" i="0" u="none" strike="noStrike" dirty="0">
                <a:solidFill>
                  <a:srgbClr val="FFFFFF"/>
                </a:solidFill>
                <a:latin typeface="Liberation Sans"/>
                <a:cs typeface="Liberation Sans"/>
              </a:rPr>
              <a:t>HOME        SERVICE       ABOUT US         CONTACT US</a:t>
            </a:r>
            <a:endParaRPr lang="en-US" sz="1800" dirty="0"/>
          </a:p>
        </p:txBody>
      </p:sp>
      <p:sp>
        <p:nvSpPr>
          <p:cNvPr id="6" name="Parallelogram 5">
            <a:extLst>
              <a:ext uri="{FF2B5EF4-FFF2-40B4-BE49-F238E27FC236}">
                <a16:creationId xmlns:a16="http://schemas.microsoft.com/office/drawing/2014/main" id="{6E8F7B60-0204-65F1-8179-CB8B76C3853D}"/>
              </a:ext>
            </a:extLst>
          </p:cNvPr>
          <p:cNvSpPr/>
          <p:nvPr/>
        </p:nvSpPr>
        <p:spPr>
          <a:xfrm>
            <a:off x="9829800" y="2004060"/>
            <a:ext cx="9570720" cy="3139440"/>
          </a:xfrm>
          <a:prstGeom prst="parallelogram">
            <a:avLst/>
          </a:prstGeom>
          <a:blipFill>
            <a:blip r:embed="rId3"/>
            <a:stretch>
              <a:fillRect l="318" t="-41747" r="-1592" b="-3009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1317C09-7982-998F-6EAD-7C639F80D7CA}"/>
              </a:ext>
            </a:extLst>
          </p:cNvPr>
          <p:cNvSpPr txBox="1"/>
          <p:nvPr/>
        </p:nvSpPr>
        <p:spPr>
          <a:xfrm>
            <a:off x="10142220" y="5969000"/>
            <a:ext cx="4775563" cy="1791260"/>
          </a:xfrm>
          <a:prstGeom prst="rect">
            <a:avLst/>
          </a:prstGeom>
          <a:noFill/>
        </p:spPr>
        <p:txBody>
          <a:bodyPr wrap="square">
            <a:spAutoFit/>
          </a:bodyPr>
          <a:lstStyle/>
          <a:p>
            <a:pPr>
              <a:lnSpc>
                <a:spcPct val="200000"/>
              </a:lnSpc>
              <a:buNone/>
            </a:pPr>
            <a:r>
              <a:rPr lang="en-US" dirty="0">
                <a:solidFill>
                  <a:srgbClr val="FFFFFF"/>
                </a:solidFill>
                <a:effectLst/>
                <a:latin typeface="OpenSauceOne"/>
              </a:rPr>
              <a:t>+</a:t>
            </a:r>
            <a:r>
              <a:rPr lang="en-US" dirty="0">
                <a:solidFill>
                  <a:srgbClr val="FFFFFF"/>
                </a:solidFill>
                <a:latin typeface="OpenSauceOne"/>
              </a:rPr>
              <a:t>923 1670 90127</a:t>
            </a:r>
            <a:endParaRPr lang="en-US" sz="4800" dirty="0"/>
          </a:p>
          <a:p>
            <a:pPr>
              <a:lnSpc>
                <a:spcPct val="200000"/>
              </a:lnSpc>
              <a:buNone/>
            </a:pPr>
            <a:r>
              <a:rPr lang="en-US" sz="2000" dirty="0">
                <a:solidFill>
                  <a:srgbClr val="FFFFFF"/>
                </a:solidFill>
                <a:latin typeface="OpenSauceOne"/>
              </a:rPr>
              <a:t>w</a:t>
            </a:r>
            <a:r>
              <a:rPr lang="en-US" sz="2000" dirty="0">
                <a:solidFill>
                  <a:srgbClr val="FFFFFF"/>
                </a:solidFill>
                <a:effectLst/>
                <a:latin typeface="OpenSauceOne"/>
              </a:rPr>
              <a:t>ww.</a:t>
            </a:r>
            <a:r>
              <a:rPr lang="en-US" sz="2000" dirty="0">
                <a:solidFill>
                  <a:srgbClr val="FFFFFF"/>
                </a:solidFill>
                <a:latin typeface="OpenSauceOne"/>
              </a:rPr>
              <a:t>drivenow</a:t>
            </a:r>
            <a:r>
              <a:rPr lang="en-US" sz="2000" dirty="0">
                <a:solidFill>
                  <a:srgbClr val="FFFFFF"/>
                </a:solidFill>
                <a:effectLst/>
                <a:latin typeface="OpenSauceOne"/>
              </a:rPr>
              <a:t>.com </a:t>
            </a:r>
            <a:endParaRPr lang="en-US" sz="200" dirty="0"/>
          </a:p>
          <a:p>
            <a:pPr>
              <a:lnSpc>
                <a:spcPct val="200000"/>
              </a:lnSpc>
              <a:buNone/>
            </a:pPr>
            <a:r>
              <a:rPr lang="en-US" sz="2000" dirty="0">
                <a:solidFill>
                  <a:srgbClr val="FFFFFF"/>
                </a:solidFill>
                <a:latin typeface="OpenSauceOne"/>
              </a:rPr>
              <a:t>m.awaisasif1026@gmail</a:t>
            </a:r>
            <a:r>
              <a:rPr lang="en-US" sz="2000" dirty="0">
                <a:solidFill>
                  <a:srgbClr val="FFFFFF"/>
                </a:solidFill>
                <a:effectLst/>
                <a:latin typeface="OpenSauceOne"/>
              </a:rPr>
              <a:t>.</a:t>
            </a:r>
            <a:r>
              <a:rPr lang="en-US" sz="2000" dirty="0">
                <a:solidFill>
                  <a:srgbClr val="FFFFFF"/>
                </a:solidFill>
                <a:latin typeface="OpenSauceOne"/>
              </a:rPr>
              <a:t>c</a:t>
            </a:r>
            <a:r>
              <a:rPr lang="en-US" sz="2000" dirty="0">
                <a:solidFill>
                  <a:srgbClr val="FFFFFF"/>
                </a:solidFill>
                <a:effectLst/>
                <a:latin typeface="OpenSauceOne"/>
              </a:rPr>
              <a:t>om </a:t>
            </a:r>
            <a:endParaRPr lang="en-US" sz="200" dirty="0"/>
          </a:p>
        </p:txBody>
      </p:sp>
      <p:pic>
        <p:nvPicPr>
          <p:cNvPr id="10" name="Graphic 9" descr="Receiver with solid fill">
            <a:extLst>
              <a:ext uri="{FF2B5EF4-FFF2-40B4-BE49-F238E27FC236}">
                <a16:creationId xmlns:a16="http://schemas.microsoft.com/office/drawing/2014/main" id="{045D4CEE-EE51-306B-EA10-0849922209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62246" y="6137417"/>
            <a:ext cx="407571" cy="407571"/>
          </a:xfrm>
          <a:prstGeom prst="rect">
            <a:avLst/>
          </a:prstGeom>
        </p:spPr>
      </p:pic>
      <p:pic>
        <p:nvPicPr>
          <p:cNvPr id="12" name="Graphic 11" descr="Internet with solid fill">
            <a:extLst>
              <a:ext uri="{FF2B5EF4-FFF2-40B4-BE49-F238E27FC236}">
                <a16:creationId xmlns:a16="http://schemas.microsoft.com/office/drawing/2014/main" id="{54FFD802-6F3C-EFF7-A2F1-C28D9800B4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8333" y="6688536"/>
            <a:ext cx="547688" cy="547688"/>
          </a:xfrm>
          <a:prstGeom prst="rect">
            <a:avLst/>
          </a:prstGeom>
        </p:spPr>
      </p:pic>
      <p:pic>
        <p:nvPicPr>
          <p:cNvPr id="14" name="Graphic 13" descr="Envelope with solid fill">
            <a:extLst>
              <a:ext uri="{FF2B5EF4-FFF2-40B4-BE49-F238E27FC236}">
                <a16:creationId xmlns:a16="http://schemas.microsoft.com/office/drawing/2014/main" id="{CDA34DC9-6DF0-B041-04A7-29610A2B2C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9296" y="7379772"/>
            <a:ext cx="441007" cy="441007"/>
          </a:xfrm>
          <a:prstGeom prst="rect">
            <a:avLst/>
          </a:prstGeom>
        </p:spPr>
      </p:pic>
      <p:sp>
        <p:nvSpPr>
          <p:cNvPr id="7" name="Freeform: Shape 14">
            <a:extLst>
              <a:ext uri="{FF2B5EF4-FFF2-40B4-BE49-F238E27FC236}">
                <a16:creationId xmlns:a16="http://schemas.microsoft.com/office/drawing/2014/main" id="{38D1019A-7D83-6295-AC46-C0863840C624}"/>
              </a:ext>
            </a:extLst>
          </p:cNvPr>
          <p:cNvSpPr/>
          <p:nvPr/>
        </p:nvSpPr>
        <p:spPr>
          <a:xfrm>
            <a:off x="14645640" y="8522345"/>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61333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1+#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par>
                                <p:cTn id="9" presetID="19" presetClass="emph" presetSubtype="0" fill="hold" nodeType="withEffect">
                                  <p:stCondLst>
                                    <p:cond delay="1000"/>
                                  </p:stCondLst>
                                  <p:childTnLst>
                                    <p:animClr clrSpc="rgb" dir="cw">
                                      <p:cBhvr override="childStyle">
                                        <p:cTn id="10" dur="500" fill="hold"/>
                                        <p:tgtEl>
                                          <p:spTgt spid="3">
                                            <p:txEl>
                                              <p:pRg st="0" end="0"/>
                                            </p:txEl>
                                          </p:spTgt>
                                        </p:tgtEl>
                                        <p:attrNameLst>
                                          <p:attrName>style.color</p:attrName>
                                        </p:attrNameLst>
                                      </p:cBhvr>
                                      <p:to>
                                        <a:srgbClr val="C00000"/>
                                      </p:to>
                                    </p:animClr>
                                    <p:animClr clrSpc="rgb" dir="cw">
                                      <p:cBhvr>
                                        <p:cTn id="11" dur="500" fill="hold"/>
                                        <p:tgtEl>
                                          <p:spTgt spid="3">
                                            <p:txEl>
                                              <p:pRg st="0" end="0"/>
                                            </p:txEl>
                                          </p:spTgt>
                                        </p:tgtEl>
                                        <p:attrNameLst>
                                          <p:attrName>fillcolor</p:attrName>
                                        </p:attrNameLst>
                                      </p:cBhvr>
                                      <p:to>
                                        <a:srgbClr val="C00000"/>
                                      </p:to>
                                    </p:animClr>
                                    <p:set>
                                      <p:cBhvr>
                                        <p:cTn id="12" dur="500" fill="hold"/>
                                        <p:tgtEl>
                                          <p:spTgt spid="3">
                                            <p:txEl>
                                              <p:pRg st="0" end="0"/>
                                            </p:txEl>
                                          </p:spTgt>
                                        </p:tgtEl>
                                        <p:attrNameLst>
                                          <p:attrName>fill.type</p:attrName>
                                        </p:attrNameLst>
                                      </p:cBhvr>
                                      <p:to>
                                        <p:strVal val="solid"/>
                                      </p:to>
                                    </p:set>
                                    <p:set>
                                      <p:cBhvr>
                                        <p:cTn id="13" dur="500" fill="hold"/>
                                        <p:tgtEl>
                                          <p:spTgt spid="3">
                                            <p:txEl>
                                              <p:pRg st="0" end="0"/>
                                            </p:txEl>
                                          </p:spTgt>
                                        </p:tgtEl>
                                        <p:attrNameLst>
                                          <p:attrName>fill.on</p:attrName>
                                        </p:attrNameLst>
                                      </p:cBhvr>
                                      <p:to>
                                        <p:strVal val="true"/>
                                      </p:to>
                                    </p:set>
                                  </p:childTnLst>
                                </p:cTn>
                              </p:par>
                              <p:par>
                                <p:cTn id="14" presetID="2" presetClass="entr" presetSubtype="8" fill="hold" grpId="0" nodeType="withEffect">
                                  <p:stCondLst>
                                    <p:cond delay="50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anim calcmode="lin" valueType="num">
                                      <p:cBhvr>
                                        <p:cTn id="2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1000"/>
                                        <p:tgtEl>
                                          <p:spTgt spid="8">
                                            <p:txEl>
                                              <p:pRg st="1" end="1"/>
                                            </p:txEl>
                                          </p:spTgt>
                                        </p:tgtEl>
                                      </p:cBhvr>
                                    </p:animEffect>
                                    <p:anim calcmode="lin" valueType="num">
                                      <p:cBhvr>
                                        <p:cTn id="2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
                                            <p:txEl>
                                              <p:pRg st="2" end="2"/>
                                            </p:txEl>
                                          </p:spTgt>
                                        </p:tgtEl>
                                        <p:attrNameLst>
                                          <p:attrName>style.visibility</p:attrName>
                                        </p:attrNameLst>
                                      </p:cBhvr>
                                      <p:to>
                                        <p:strVal val="visible"/>
                                      </p:to>
                                    </p:set>
                                    <p:animEffect transition="in" filter="fade">
                                      <p:cBhvr>
                                        <p:cTn id="30" dur="1000"/>
                                        <p:tgtEl>
                                          <p:spTgt spid="8">
                                            <p:txEl>
                                              <p:pRg st="2" end="2"/>
                                            </p:txEl>
                                          </p:spTgt>
                                        </p:tgtEl>
                                      </p:cBhvr>
                                    </p:animEffect>
                                    <p:anim calcmode="lin" valueType="num">
                                      <p:cBhvr>
                                        <p:cTn id="31"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pic>
        <p:nvPicPr>
          <p:cNvPr id="2" name="Picture 1" descr="A car rental service logo&#10;&#10;AI-generated content may be incorrect.">
            <a:extLst>
              <a:ext uri="{FF2B5EF4-FFF2-40B4-BE49-F238E27FC236}">
                <a16:creationId xmlns:a16="http://schemas.microsoft.com/office/drawing/2014/main" id="{527921EF-937E-2116-A241-D03A2062F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74" y="-240587"/>
            <a:ext cx="2643128" cy="2643128"/>
          </a:xfrm>
          <a:prstGeom prst="rect">
            <a:avLst/>
          </a:prstGeom>
        </p:spPr>
      </p:pic>
      <p:sp>
        <p:nvSpPr>
          <p:cNvPr id="4" name="TextBox 3">
            <a:extLst>
              <a:ext uri="{FF2B5EF4-FFF2-40B4-BE49-F238E27FC236}">
                <a16:creationId xmlns:a16="http://schemas.microsoft.com/office/drawing/2014/main" id="{D8E1146D-2B51-D097-6459-3C644E58ABA2}"/>
              </a:ext>
            </a:extLst>
          </p:cNvPr>
          <p:cNvSpPr txBox="1"/>
          <p:nvPr/>
        </p:nvSpPr>
        <p:spPr>
          <a:xfrm>
            <a:off x="10500360" y="804671"/>
            <a:ext cx="9144000" cy="369332"/>
          </a:xfrm>
          <a:prstGeom prst="rect">
            <a:avLst/>
          </a:prstGeom>
          <a:noFill/>
        </p:spPr>
        <p:txBody>
          <a:bodyPr wrap="square">
            <a:spAutoFit/>
          </a:bodyPr>
          <a:lstStyle/>
          <a:p>
            <a:pPr marL="0" indent="0" algn="just">
              <a:lnSpc>
                <a:spcPct val="100000"/>
              </a:lnSpc>
              <a:spcBef>
                <a:spcPts val="0"/>
              </a:spcBef>
              <a:spcAft>
                <a:spcPts val="0"/>
              </a:spcAft>
            </a:pPr>
            <a:r>
              <a:rPr lang="en-US" sz="1800" b="0" i="0" u="none" strike="noStrike" dirty="0">
                <a:solidFill>
                  <a:srgbClr val="FFFFFF"/>
                </a:solidFill>
                <a:latin typeface="Liberation Sans"/>
                <a:cs typeface="Liberation Sans"/>
              </a:rPr>
              <a:t>HOME        SERVICE       ABOUT US         CONTACT US</a:t>
            </a:r>
            <a:endParaRPr lang="en-US" sz="1800" dirty="0"/>
          </a:p>
        </p:txBody>
      </p:sp>
      <p:sp>
        <p:nvSpPr>
          <p:cNvPr id="6" name="TextBox 5">
            <a:extLst>
              <a:ext uri="{FF2B5EF4-FFF2-40B4-BE49-F238E27FC236}">
                <a16:creationId xmlns:a16="http://schemas.microsoft.com/office/drawing/2014/main" id="{BEFB0A04-5C77-3DE4-E8D6-E321DB7AE81E}"/>
              </a:ext>
            </a:extLst>
          </p:cNvPr>
          <p:cNvSpPr txBox="1"/>
          <p:nvPr/>
        </p:nvSpPr>
        <p:spPr>
          <a:xfrm>
            <a:off x="4816792" y="2135971"/>
            <a:ext cx="9980296" cy="1446550"/>
          </a:xfrm>
          <a:prstGeom prst="rect">
            <a:avLst/>
          </a:prstGeom>
          <a:noFill/>
        </p:spPr>
        <p:txBody>
          <a:bodyPr wrap="square">
            <a:spAutoFit/>
          </a:bodyPr>
          <a:lstStyle/>
          <a:p>
            <a:r>
              <a:rPr lang="en-US" sz="8800" b="1" dirty="0">
                <a:solidFill>
                  <a:schemeClr val="bg1"/>
                </a:solidFill>
                <a:latin typeface="Bahnschrift Condensed" panose="020B0502040204020203" pitchFamily="34" charset="0"/>
              </a:rPr>
              <a:t>MEET OUR INSTRUCTOR</a:t>
            </a:r>
          </a:p>
        </p:txBody>
      </p:sp>
      <p:grpSp>
        <p:nvGrpSpPr>
          <p:cNvPr id="7" name="Group 6">
            <a:extLst>
              <a:ext uri="{FF2B5EF4-FFF2-40B4-BE49-F238E27FC236}">
                <a16:creationId xmlns:a16="http://schemas.microsoft.com/office/drawing/2014/main" id="{FBBEFD55-9924-39A6-E78D-C993479A8758}"/>
              </a:ext>
            </a:extLst>
          </p:cNvPr>
          <p:cNvGrpSpPr/>
          <p:nvPr/>
        </p:nvGrpSpPr>
        <p:grpSpPr>
          <a:xfrm>
            <a:off x="4078606" y="4268653"/>
            <a:ext cx="3931920" cy="3882375"/>
            <a:chOff x="4078606" y="4268653"/>
            <a:chExt cx="3931920" cy="3882375"/>
          </a:xfrm>
        </p:grpSpPr>
        <p:grpSp>
          <p:nvGrpSpPr>
            <p:cNvPr id="3" name="Group 2">
              <a:extLst>
                <a:ext uri="{FF2B5EF4-FFF2-40B4-BE49-F238E27FC236}">
                  <a16:creationId xmlns:a16="http://schemas.microsoft.com/office/drawing/2014/main" id="{67BAF471-B96C-0DC1-F550-2FBC1C0728E4}"/>
                </a:ext>
              </a:extLst>
            </p:cNvPr>
            <p:cNvGrpSpPr/>
            <p:nvPr/>
          </p:nvGrpSpPr>
          <p:grpSpPr>
            <a:xfrm>
              <a:off x="4078606" y="4268653"/>
              <a:ext cx="3931920" cy="3122747"/>
              <a:chOff x="4078606" y="4268653"/>
              <a:chExt cx="3931920" cy="3122747"/>
            </a:xfrm>
          </p:grpSpPr>
          <p:sp>
            <p:nvSpPr>
              <p:cNvPr id="33" name="Parallelogram 32">
                <a:extLst>
                  <a:ext uri="{FF2B5EF4-FFF2-40B4-BE49-F238E27FC236}">
                    <a16:creationId xmlns:a16="http://schemas.microsoft.com/office/drawing/2014/main" id="{3BC86BCA-1841-EE85-16F8-6CF22EEEFBAB}"/>
                  </a:ext>
                </a:extLst>
              </p:cNvPr>
              <p:cNvSpPr/>
              <p:nvPr/>
            </p:nvSpPr>
            <p:spPr>
              <a:xfrm>
                <a:off x="5785485" y="4953000"/>
                <a:ext cx="2225041" cy="2438400"/>
              </a:xfrm>
              <a:prstGeom prst="parallelogram">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arallelogram 33">
                <a:extLst>
                  <a:ext uri="{FF2B5EF4-FFF2-40B4-BE49-F238E27FC236}">
                    <a16:creationId xmlns:a16="http://schemas.microsoft.com/office/drawing/2014/main" id="{7C3FE1B3-B302-591A-BE5F-A9E9328408E2}"/>
                  </a:ext>
                </a:extLst>
              </p:cNvPr>
              <p:cNvSpPr/>
              <p:nvPr/>
            </p:nvSpPr>
            <p:spPr>
              <a:xfrm>
                <a:off x="4078606" y="4268653"/>
                <a:ext cx="3931920" cy="2926080"/>
              </a:xfrm>
              <a:prstGeom prst="parallelogram">
                <a:avLst/>
              </a:prstGeom>
              <a:blipFill dpi="0" rotWithShape="1">
                <a:blip r:embed="rId4"/>
                <a:srcRect/>
                <a:stretch>
                  <a:fillRect l="-10000" t="-9000" r="1000" b="-33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3628CE84-151A-AADF-949F-217E3D3780CE}"/>
                </a:ext>
              </a:extLst>
            </p:cNvPr>
            <p:cNvSpPr txBox="1"/>
            <p:nvPr/>
          </p:nvSpPr>
          <p:spPr>
            <a:xfrm>
              <a:off x="4375785" y="7689363"/>
              <a:ext cx="2819400" cy="461665"/>
            </a:xfrm>
            <a:prstGeom prst="rect">
              <a:avLst/>
            </a:prstGeom>
            <a:noFill/>
          </p:spPr>
          <p:txBody>
            <a:bodyPr wrap="square" rtlCol="0">
              <a:spAutoFit/>
            </a:bodyPr>
            <a:lstStyle/>
            <a:p>
              <a:r>
                <a:rPr lang="en-US" sz="2400" b="1" dirty="0">
                  <a:solidFill>
                    <a:schemeClr val="bg1"/>
                  </a:solidFill>
                </a:rPr>
                <a:t>Mam Ramsha Khalid</a:t>
              </a:r>
              <a:endParaRPr lang="en-US" sz="2400" b="1" dirty="0"/>
            </a:p>
          </p:txBody>
        </p:sp>
      </p:grpSp>
      <p:grpSp>
        <p:nvGrpSpPr>
          <p:cNvPr id="8" name="Group 7">
            <a:extLst>
              <a:ext uri="{FF2B5EF4-FFF2-40B4-BE49-F238E27FC236}">
                <a16:creationId xmlns:a16="http://schemas.microsoft.com/office/drawing/2014/main" id="{1A3CA9BC-E969-9DF3-CBEF-40EE56CC523F}"/>
              </a:ext>
            </a:extLst>
          </p:cNvPr>
          <p:cNvGrpSpPr/>
          <p:nvPr/>
        </p:nvGrpSpPr>
        <p:grpSpPr>
          <a:xfrm>
            <a:off x="9698355" y="4314373"/>
            <a:ext cx="3950972" cy="3836655"/>
            <a:chOff x="9698355" y="4314373"/>
            <a:chExt cx="3950972" cy="3836655"/>
          </a:xfrm>
        </p:grpSpPr>
        <p:grpSp>
          <p:nvGrpSpPr>
            <p:cNvPr id="5" name="Group 4">
              <a:extLst>
                <a:ext uri="{FF2B5EF4-FFF2-40B4-BE49-F238E27FC236}">
                  <a16:creationId xmlns:a16="http://schemas.microsoft.com/office/drawing/2014/main" id="{9C020ACA-BCEB-8390-5E9E-9CD9FC201617}"/>
                </a:ext>
              </a:extLst>
            </p:cNvPr>
            <p:cNvGrpSpPr/>
            <p:nvPr/>
          </p:nvGrpSpPr>
          <p:grpSpPr>
            <a:xfrm>
              <a:off x="9698355" y="4314373"/>
              <a:ext cx="3749040" cy="3061787"/>
              <a:chOff x="9698355" y="4314373"/>
              <a:chExt cx="3749040" cy="3061787"/>
            </a:xfrm>
          </p:grpSpPr>
          <p:sp>
            <p:nvSpPr>
              <p:cNvPr id="12" name="Parallelogram 11">
                <a:extLst>
                  <a:ext uri="{FF2B5EF4-FFF2-40B4-BE49-F238E27FC236}">
                    <a16:creationId xmlns:a16="http://schemas.microsoft.com/office/drawing/2014/main" id="{D0099E5E-629D-08B8-3119-5F39D7F85EF5}"/>
                  </a:ext>
                </a:extLst>
              </p:cNvPr>
              <p:cNvSpPr/>
              <p:nvPr/>
            </p:nvSpPr>
            <p:spPr>
              <a:xfrm>
                <a:off x="11222354" y="4937760"/>
                <a:ext cx="2225041" cy="2438400"/>
              </a:xfrm>
              <a:prstGeom prst="parallelogram">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B7E5E7AF-EE78-B2AD-5820-28191EF69507}"/>
                  </a:ext>
                </a:extLst>
              </p:cNvPr>
              <p:cNvSpPr/>
              <p:nvPr/>
            </p:nvSpPr>
            <p:spPr>
              <a:xfrm>
                <a:off x="9698355" y="4314373"/>
                <a:ext cx="3749040" cy="2880360"/>
              </a:xfrm>
              <a:prstGeom prst="parallelogram">
                <a:avLst/>
              </a:prstGeom>
              <a:blipFill dpi="0" rotWithShape="1">
                <a:blip r:embed="rId5"/>
                <a:srcRect/>
                <a:stretch>
                  <a:fillRect l="-26012" t="-16627" r="-13012" b="-5162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TextBox 41">
              <a:extLst>
                <a:ext uri="{FF2B5EF4-FFF2-40B4-BE49-F238E27FC236}">
                  <a16:creationId xmlns:a16="http://schemas.microsoft.com/office/drawing/2014/main" id="{BAB5411C-9671-A3F9-66D2-57CA297264AB}"/>
                </a:ext>
              </a:extLst>
            </p:cNvPr>
            <p:cNvSpPr txBox="1"/>
            <p:nvPr/>
          </p:nvSpPr>
          <p:spPr>
            <a:xfrm>
              <a:off x="9877428" y="7689363"/>
              <a:ext cx="3771899" cy="461665"/>
            </a:xfrm>
            <a:prstGeom prst="rect">
              <a:avLst/>
            </a:prstGeom>
            <a:noFill/>
          </p:spPr>
          <p:txBody>
            <a:bodyPr wrap="square">
              <a:spAutoFit/>
            </a:bodyPr>
            <a:lstStyle/>
            <a:p>
              <a:r>
                <a:rPr lang="en-US" sz="2400" b="1" dirty="0">
                  <a:solidFill>
                    <a:schemeClr val="bg1"/>
                  </a:solidFill>
                </a:rPr>
                <a:t>Muhammad Mudassir</a:t>
              </a:r>
            </a:p>
          </p:txBody>
        </p:sp>
      </p:grpSp>
    </p:spTree>
    <p:extLst>
      <p:ext uri="{BB962C8B-B14F-4D97-AF65-F5344CB8AC3E}">
        <p14:creationId xmlns:p14="http://schemas.microsoft.com/office/powerpoint/2010/main" val="348011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0"/>
                                  </p:stCondLst>
                                  <p:childTnLst>
                                    <p:animClr clrSpc="rgb" dir="cw">
                                      <p:cBhvr override="childStyle">
                                        <p:cTn id="6" dur="500" fill="hold"/>
                                        <p:tgtEl>
                                          <p:spTgt spid="6">
                                            <p:txEl>
                                              <p:pRg st="0" end="0"/>
                                            </p:txEl>
                                          </p:spTgt>
                                        </p:tgtEl>
                                        <p:attrNameLst>
                                          <p:attrName>style.color</p:attrName>
                                        </p:attrNameLst>
                                      </p:cBhvr>
                                      <p:to>
                                        <a:srgbClr val="C00000"/>
                                      </p:to>
                                    </p:animClr>
                                    <p:animClr clrSpc="rgb" dir="cw">
                                      <p:cBhvr>
                                        <p:cTn id="7" dur="500" fill="hold"/>
                                        <p:tgtEl>
                                          <p:spTgt spid="6">
                                            <p:txEl>
                                              <p:pRg st="0" end="0"/>
                                            </p:txEl>
                                          </p:spTgt>
                                        </p:tgtEl>
                                        <p:attrNameLst>
                                          <p:attrName>fillcolor</p:attrName>
                                        </p:attrNameLst>
                                      </p:cBhvr>
                                      <p:to>
                                        <a:srgbClr val="C00000"/>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par>
                                <p:cTn id="10" presetID="2" presetClass="entr" presetSubtype="2"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a:extLst>
            <a:ext uri="{FF2B5EF4-FFF2-40B4-BE49-F238E27FC236}">
              <a16:creationId xmlns:a16="http://schemas.microsoft.com/office/drawing/2014/main" id="{F8BC244C-FB1E-9F6C-74F4-4C144195828C}"/>
            </a:ext>
          </a:extLst>
        </p:cNvPr>
        <p:cNvGrpSpPr/>
        <p:nvPr/>
      </p:nvGrpSpPr>
      <p:grpSpPr>
        <a:xfrm>
          <a:off x="0" y="0"/>
          <a:ext cx="0" cy="0"/>
          <a:chOff x="0" y="0"/>
          <a:chExt cx="0" cy="0"/>
        </a:xfrm>
      </p:grpSpPr>
      <p:pic>
        <p:nvPicPr>
          <p:cNvPr id="2" name="Picture 1" descr="A car rental service logo&#10;&#10;AI-generated content may be incorrect.">
            <a:extLst>
              <a:ext uri="{FF2B5EF4-FFF2-40B4-BE49-F238E27FC236}">
                <a16:creationId xmlns:a16="http://schemas.microsoft.com/office/drawing/2014/main" id="{36F68478-1D8F-C8E0-F9F6-7A40A78C1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74" y="-240587"/>
            <a:ext cx="2643128" cy="2643128"/>
          </a:xfrm>
          <a:prstGeom prst="rect">
            <a:avLst/>
          </a:prstGeom>
        </p:spPr>
      </p:pic>
      <p:sp>
        <p:nvSpPr>
          <p:cNvPr id="4" name="TextBox 3">
            <a:extLst>
              <a:ext uri="{FF2B5EF4-FFF2-40B4-BE49-F238E27FC236}">
                <a16:creationId xmlns:a16="http://schemas.microsoft.com/office/drawing/2014/main" id="{BC50599D-E1D2-4A9B-86E7-0ACD5C8E8FAC}"/>
              </a:ext>
            </a:extLst>
          </p:cNvPr>
          <p:cNvSpPr txBox="1"/>
          <p:nvPr/>
        </p:nvSpPr>
        <p:spPr>
          <a:xfrm>
            <a:off x="10500360" y="804671"/>
            <a:ext cx="9144000" cy="369332"/>
          </a:xfrm>
          <a:prstGeom prst="rect">
            <a:avLst/>
          </a:prstGeom>
          <a:noFill/>
        </p:spPr>
        <p:txBody>
          <a:bodyPr wrap="square">
            <a:spAutoFit/>
          </a:bodyPr>
          <a:lstStyle/>
          <a:p>
            <a:pPr marL="0" indent="0" algn="just">
              <a:lnSpc>
                <a:spcPct val="100000"/>
              </a:lnSpc>
              <a:spcBef>
                <a:spcPts val="0"/>
              </a:spcBef>
              <a:spcAft>
                <a:spcPts val="0"/>
              </a:spcAft>
            </a:pPr>
            <a:r>
              <a:rPr lang="en-US" sz="1800" b="0" i="0" u="none" strike="noStrike" dirty="0">
                <a:solidFill>
                  <a:srgbClr val="FFFFFF"/>
                </a:solidFill>
                <a:latin typeface="Liberation Sans"/>
                <a:cs typeface="Liberation Sans"/>
              </a:rPr>
              <a:t>HOME        SERVICE       ABOUT US         CONTACT US</a:t>
            </a:r>
            <a:endParaRPr lang="en-US" sz="1800" dirty="0"/>
          </a:p>
        </p:txBody>
      </p:sp>
      <p:sp>
        <p:nvSpPr>
          <p:cNvPr id="6" name="TextBox 5">
            <a:extLst>
              <a:ext uri="{FF2B5EF4-FFF2-40B4-BE49-F238E27FC236}">
                <a16:creationId xmlns:a16="http://schemas.microsoft.com/office/drawing/2014/main" id="{898D1C40-A5B3-D1DC-661A-781683DBBBAA}"/>
              </a:ext>
            </a:extLst>
          </p:cNvPr>
          <p:cNvSpPr txBox="1"/>
          <p:nvPr/>
        </p:nvSpPr>
        <p:spPr>
          <a:xfrm>
            <a:off x="6036945" y="2168776"/>
            <a:ext cx="6214110" cy="1446550"/>
          </a:xfrm>
          <a:prstGeom prst="rect">
            <a:avLst/>
          </a:prstGeom>
          <a:noFill/>
        </p:spPr>
        <p:txBody>
          <a:bodyPr wrap="square">
            <a:spAutoFit/>
          </a:bodyPr>
          <a:lstStyle/>
          <a:p>
            <a:r>
              <a:rPr lang="en-US" sz="8800" b="1" dirty="0">
                <a:solidFill>
                  <a:schemeClr val="bg1"/>
                </a:solidFill>
                <a:latin typeface="Bahnschrift Condensed" panose="020B0502040204020203" pitchFamily="34" charset="0"/>
              </a:rPr>
              <a:t>MEET OUR TEAM</a:t>
            </a:r>
          </a:p>
        </p:txBody>
      </p:sp>
      <p:grpSp>
        <p:nvGrpSpPr>
          <p:cNvPr id="8" name="Group 7">
            <a:extLst>
              <a:ext uri="{FF2B5EF4-FFF2-40B4-BE49-F238E27FC236}">
                <a16:creationId xmlns:a16="http://schemas.microsoft.com/office/drawing/2014/main" id="{284086F8-7D08-2969-8BFE-4198DFA5912C}"/>
              </a:ext>
            </a:extLst>
          </p:cNvPr>
          <p:cNvGrpSpPr/>
          <p:nvPr/>
        </p:nvGrpSpPr>
        <p:grpSpPr>
          <a:xfrm>
            <a:off x="2072642" y="4762500"/>
            <a:ext cx="3749040" cy="3671471"/>
            <a:chOff x="2072642" y="4762500"/>
            <a:chExt cx="3749040" cy="3671471"/>
          </a:xfrm>
        </p:grpSpPr>
        <p:grpSp>
          <p:nvGrpSpPr>
            <p:cNvPr id="3" name="Group 2">
              <a:extLst>
                <a:ext uri="{FF2B5EF4-FFF2-40B4-BE49-F238E27FC236}">
                  <a16:creationId xmlns:a16="http://schemas.microsoft.com/office/drawing/2014/main" id="{960BD3A9-D177-FB78-9FFA-9B0C0B89E7E3}"/>
                </a:ext>
              </a:extLst>
            </p:cNvPr>
            <p:cNvGrpSpPr/>
            <p:nvPr/>
          </p:nvGrpSpPr>
          <p:grpSpPr>
            <a:xfrm>
              <a:off x="2072642" y="4762500"/>
              <a:ext cx="3749040" cy="3002280"/>
              <a:chOff x="2072642" y="4762500"/>
              <a:chExt cx="3749040" cy="3002280"/>
            </a:xfrm>
          </p:grpSpPr>
          <p:sp>
            <p:nvSpPr>
              <p:cNvPr id="36" name="Parallelogram 35">
                <a:extLst>
                  <a:ext uri="{FF2B5EF4-FFF2-40B4-BE49-F238E27FC236}">
                    <a16:creationId xmlns:a16="http://schemas.microsoft.com/office/drawing/2014/main" id="{48B3D3A2-D6CA-1DBB-9A70-8CC4E0ACA2AD}"/>
                  </a:ext>
                </a:extLst>
              </p:cNvPr>
              <p:cNvSpPr/>
              <p:nvPr/>
            </p:nvSpPr>
            <p:spPr>
              <a:xfrm>
                <a:off x="3663309" y="5326380"/>
                <a:ext cx="2158373" cy="2438400"/>
              </a:xfrm>
              <a:prstGeom prst="parallelogram">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arallelogram 36">
                <a:extLst>
                  <a:ext uri="{FF2B5EF4-FFF2-40B4-BE49-F238E27FC236}">
                    <a16:creationId xmlns:a16="http://schemas.microsoft.com/office/drawing/2014/main" id="{25BD4416-4FCC-A90B-90C8-FF1D0185BD43}"/>
                  </a:ext>
                </a:extLst>
              </p:cNvPr>
              <p:cNvSpPr/>
              <p:nvPr/>
            </p:nvSpPr>
            <p:spPr>
              <a:xfrm>
                <a:off x="2072642" y="4762500"/>
                <a:ext cx="3749040" cy="2834640"/>
              </a:xfrm>
              <a:prstGeom prst="parallelogram">
                <a:avLst/>
              </a:prstGeom>
              <a:blipFill dpi="0" rotWithShape="1">
                <a:blip r:embed="rId4"/>
                <a:srcRect/>
                <a:stretch>
                  <a:fillRect l="-5913" t="-5645" r="1035" b="-7259"/>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68E6C4B9-4C59-9C58-FB1E-F493ACDD8261}"/>
                </a:ext>
              </a:extLst>
            </p:cNvPr>
            <p:cNvSpPr txBox="1"/>
            <p:nvPr/>
          </p:nvSpPr>
          <p:spPr>
            <a:xfrm>
              <a:off x="2396490" y="7972306"/>
              <a:ext cx="2819400" cy="461665"/>
            </a:xfrm>
            <a:prstGeom prst="rect">
              <a:avLst/>
            </a:prstGeom>
            <a:noFill/>
          </p:spPr>
          <p:txBody>
            <a:bodyPr wrap="square" rtlCol="0">
              <a:spAutoFit/>
            </a:bodyPr>
            <a:lstStyle/>
            <a:p>
              <a:r>
                <a:rPr lang="en-US" sz="2400" b="1" dirty="0">
                  <a:solidFill>
                    <a:schemeClr val="bg1"/>
                  </a:solidFill>
                </a:rPr>
                <a:t>Muhammad Asad</a:t>
              </a:r>
              <a:endParaRPr lang="en-US" sz="2400" b="1" dirty="0"/>
            </a:p>
          </p:txBody>
        </p:sp>
      </p:grpSp>
      <p:grpSp>
        <p:nvGrpSpPr>
          <p:cNvPr id="13" name="Group 12">
            <a:extLst>
              <a:ext uri="{FF2B5EF4-FFF2-40B4-BE49-F238E27FC236}">
                <a16:creationId xmlns:a16="http://schemas.microsoft.com/office/drawing/2014/main" id="{D92031E1-68AD-B367-9606-0DFE2D3C0BA0}"/>
              </a:ext>
            </a:extLst>
          </p:cNvPr>
          <p:cNvGrpSpPr/>
          <p:nvPr/>
        </p:nvGrpSpPr>
        <p:grpSpPr>
          <a:xfrm>
            <a:off x="6972301" y="4716780"/>
            <a:ext cx="3947160" cy="3717191"/>
            <a:chOff x="6972301" y="4716780"/>
            <a:chExt cx="3947160" cy="3717191"/>
          </a:xfrm>
        </p:grpSpPr>
        <p:grpSp>
          <p:nvGrpSpPr>
            <p:cNvPr id="5" name="Group 4">
              <a:extLst>
                <a:ext uri="{FF2B5EF4-FFF2-40B4-BE49-F238E27FC236}">
                  <a16:creationId xmlns:a16="http://schemas.microsoft.com/office/drawing/2014/main" id="{65B92728-1556-C9D4-81BD-C858666886FD}"/>
                </a:ext>
              </a:extLst>
            </p:cNvPr>
            <p:cNvGrpSpPr/>
            <p:nvPr/>
          </p:nvGrpSpPr>
          <p:grpSpPr>
            <a:xfrm>
              <a:off x="6972301" y="4716780"/>
              <a:ext cx="3947160" cy="3078480"/>
              <a:chOff x="6972301" y="4716780"/>
              <a:chExt cx="3947160" cy="3078480"/>
            </a:xfrm>
          </p:grpSpPr>
          <p:sp>
            <p:nvSpPr>
              <p:cNvPr id="33" name="Parallelogram 32">
                <a:extLst>
                  <a:ext uri="{FF2B5EF4-FFF2-40B4-BE49-F238E27FC236}">
                    <a16:creationId xmlns:a16="http://schemas.microsoft.com/office/drawing/2014/main" id="{69EAA6D1-0BBF-E700-22B5-CC4C2BD895B2}"/>
                  </a:ext>
                </a:extLst>
              </p:cNvPr>
              <p:cNvSpPr/>
              <p:nvPr/>
            </p:nvSpPr>
            <p:spPr>
              <a:xfrm>
                <a:off x="8694420" y="5356860"/>
                <a:ext cx="2225041" cy="2438400"/>
              </a:xfrm>
              <a:prstGeom prst="parallelogram">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arallelogram 33">
                <a:extLst>
                  <a:ext uri="{FF2B5EF4-FFF2-40B4-BE49-F238E27FC236}">
                    <a16:creationId xmlns:a16="http://schemas.microsoft.com/office/drawing/2014/main" id="{77DE874B-E461-7D5D-685B-601E20390E69}"/>
                  </a:ext>
                </a:extLst>
              </p:cNvPr>
              <p:cNvSpPr/>
              <p:nvPr/>
            </p:nvSpPr>
            <p:spPr>
              <a:xfrm>
                <a:off x="6972301" y="4716780"/>
                <a:ext cx="3947160" cy="2880360"/>
              </a:xfrm>
              <a:prstGeom prst="parallelogram">
                <a:avLst/>
              </a:prstGeom>
              <a:blipFill dpi="0" rotWithShape="1">
                <a:blip r:embed="rId5"/>
                <a:srcRect/>
                <a:stretch>
                  <a:fillRect l="562" t="-6878" r="562" b="-1058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TextBox 39">
              <a:extLst>
                <a:ext uri="{FF2B5EF4-FFF2-40B4-BE49-F238E27FC236}">
                  <a16:creationId xmlns:a16="http://schemas.microsoft.com/office/drawing/2014/main" id="{A57DFD6E-F05B-3904-D319-9675EBFB3DC2}"/>
                </a:ext>
              </a:extLst>
            </p:cNvPr>
            <p:cNvSpPr txBox="1"/>
            <p:nvPr/>
          </p:nvSpPr>
          <p:spPr>
            <a:xfrm>
              <a:off x="7339965" y="7972306"/>
              <a:ext cx="3579496" cy="461665"/>
            </a:xfrm>
            <a:prstGeom prst="rect">
              <a:avLst/>
            </a:prstGeom>
            <a:noFill/>
          </p:spPr>
          <p:txBody>
            <a:bodyPr wrap="square">
              <a:spAutoFit/>
            </a:bodyPr>
            <a:lstStyle/>
            <a:p>
              <a:r>
                <a:rPr lang="en-US" sz="2400" b="1" dirty="0">
                  <a:solidFill>
                    <a:schemeClr val="bg1"/>
                  </a:solidFill>
                </a:rPr>
                <a:t>Muhammad Tayyab</a:t>
              </a:r>
            </a:p>
          </p:txBody>
        </p:sp>
      </p:grpSp>
      <p:grpSp>
        <p:nvGrpSpPr>
          <p:cNvPr id="14" name="Group 13">
            <a:extLst>
              <a:ext uri="{FF2B5EF4-FFF2-40B4-BE49-F238E27FC236}">
                <a16:creationId xmlns:a16="http://schemas.microsoft.com/office/drawing/2014/main" id="{7FCDFE18-BDC5-F6B5-ED39-1859D4A83FE0}"/>
              </a:ext>
            </a:extLst>
          </p:cNvPr>
          <p:cNvGrpSpPr/>
          <p:nvPr/>
        </p:nvGrpSpPr>
        <p:grpSpPr>
          <a:xfrm>
            <a:off x="12235816" y="4716780"/>
            <a:ext cx="3781424" cy="3717191"/>
            <a:chOff x="12235816" y="4716780"/>
            <a:chExt cx="3781424" cy="3717191"/>
          </a:xfrm>
        </p:grpSpPr>
        <p:grpSp>
          <p:nvGrpSpPr>
            <p:cNvPr id="7" name="Group 6">
              <a:extLst>
                <a:ext uri="{FF2B5EF4-FFF2-40B4-BE49-F238E27FC236}">
                  <a16:creationId xmlns:a16="http://schemas.microsoft.com/office/drawing/2014/main" id="{D2F79AF0-017D-EB41-8CB3-0FDE652E6E42}"/>
                </a:ext>
              </a:extLst>
            </p:cNvPr>
            <p:cNvGrpSpPr/>
            <p:nvPr/>
          </p:nvGrpSpPr>
          <p:grpSpPr>
            <a:xfrm>
              <a:off x="12258675" y="4716780"/>
              <a:ext cx="3758565" cy="3070860"/>
              <a:chOff x="12258675" y="4716780"/>
              <a:chExt cx="3758565" cy="3070860"/>
            </a:xfrm>
          </p:grpSpPr>
          <p:sp>
            <p:nvSpPr>
              <p:cNvPr id="12" name="Parallelogram 11">
                <a:extLst>
                  <a:ext uri="{FF2B5EF4-FFF2-40B4-BE49-F238E27FC236}">
                    <a16:creationId xmlns:a16="http://schemas.microsoft.com/office/drawing/2014/main" id="{422B7C8B-7EFA-6698-13ED-3F4D228C4146}"/>
                  </a:ext>
                </a:extLst>
              </p:cNvPr>
              <p:cNvSpPr/>
              <p:nvPr/>
            </p:nvSpPr>
            <p:spPr>
              <a:xfrm>
                <a:off x="13792199" y="5349240"/>
                <a:ext cx="2225041" cy="2438400"/>
              </a:xfrm>
              <a:prstGeom prst="parallelogram">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arallelogram 8">
                <a:extLst>
                  <a:ext uri="{FF2B5EF4-FFF2-40B4-BE49-F238E27FC236}">
                    <a16:creationId xmlns:a16="http://schemas.microsoft.com/office/drawing/2014/main" id="{D2222937-8075-B96D-A78D-C1FB5A4DEEBC}"/>
                  </a:ext>
                </a:extLst>
              </p:cNvPr>
              <p:cNvSpPr/>
              <p:nvPr/>
            </p:nvSpPr>
            <p:spPr>
              <a:xfrm>
                <a:off x="12258675" y="4716780"/>
                <a:ext cx="3749040" cy="2880360"/>
              </a:xfrm>
              <a:prstGeom prst="parallelogram">
                <a:avLst/>
              </a:prstGeom>
              <a:blipFill>
                <a:blip r:embed="rId6"/>
                <a:stretch>
                  <a:fillRect l="-1536" t="-7143" r="-903" b="-7143"/>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TextBox 41">
              <a:extLst>
                <a:ext uri="{FF2B5EF4-FFF2-40B4-BE49-F238E27FC236}">
                  <a16:creationId xmlns:a16="http://schemas.microsoft.com/office/drawing/2014/main" id="{73821AD5-733A-8812-08F2-27E246CFD542}"/>
                </a:ext>
              </a:extLst>
            </p:cNvPr>
            <p:cNvSpPr txBox="1"/>
            <p:nvPr/>
          </p:nvSpPr>
          <p:spPr>
            <a:xfrm>
              <a:off x="12235816" y="7972306"/>
              <a:ext cx="3771899" cy="461665"/>
            </a:xfrm>
            <a:prstGeom prst="rect">
              <a:avLst/>
            </a:prstGeom>
            <a:noFill/>
          </p:spPr>
          <p:txBody>
            <a:bodyPr wrap="square">
              <a:spAutoFit/>
            </a:bodyPr>
            <a:lstStyle/>
            <a:p>
              <a:r>
                <a:rPr lang="en-US" sz="2400" b="1" dirty="0">
                  <a:solidFill>
                    <a:schemeClr val="bg1"/>
                  </a:solidFill>
                </a:rPr>
                <a:t>Muhammad Awais Asif</a:t>
              </a:r>
              <a:endParaRPr lang="en-US" sz="2400" b="1" dirty="0"/>
            </a:p>
          </p:txBody>
        </p:sp>
      </p:grpSp>
    </p:spTree>
    <p:extLst>
      <p:ext uri="{BB962C8B-B14F-4D97-AF65-F5344CB8AC3E}">
        <p14:creationId xmlns:p14="http://schemas.microsoft.com/office/powerpoint/2010/main" val="40004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500"/>
                                  </p:stCondLst>
                                  <p:childTnLst>
                                    <p:animClr clrSpc="rgb" dir="cw">
                                      <p:cBhvr override="childStyle">
                                        <p:cTn id="6" dur="500" fill="hold"/>
                                        <p:tgtEl>
                                          <p:spTgt spid="6">
                                            <p:txEl>
                                              <p:pRg st="0" end="0"/>
                                            </p:txEl>
                                          </p:spTgt>
                                        </p:tgtEl>
                                        <p:attrNameLst>
                                          <p:attrName>style.color</p:attrName>
                                        </p:attrNameLst>
                                      </p:cBhvr>
                                      <p:to>
                                        <a:srgbClr val="C00000"/>
                                      </p:to>
                                    </p:animClr>
                                    <p:animClr clrSpc="rgb" dir="cw">
                                      <p:cBhvr>
                                        <p:cTn id="7" dur="500" fill="hold"/>
                                        <p:tgtEl>
                                          <p:spTgt spid="6">
                                            <p:txEl>
                                              <p:pRg st="0" end="0"/>
                                            </p:txEl>
                                          </p:spTgt>
                                        </p:tgtEl>
                                        <p:attrNameLst>
                                          <p:attrName>fillcolor</p:attrName>
                                        </p:attrNameLst>
                                      </p:cBhvr>
                                      <p:to>
                                        <a:srgbClr val="C00000"/>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par>
                                <p:cTn id="10" presetID="2" presetClass="entr" presetSubtype="2"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1+#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a:extLst>
            <a:ext uri="{FF2B5EF4-FFF2-40B4-BE49-F238E27FC236}">
              <a16:creationId xmlns:a16="http://schemas.microsoft.com/office/drawing/2014/main" id="{CD8F6D09-2727-F777-A5BA-6F1D3B097BEA}"/>
            </a:ext>
          </a:extLst>
        </p:cNvPr>
        <p:cNvGrpSpPr/>
        <p:nvPr/>
      </p:nvGrpSpPr>
      <p:grpSpPr>
        <a:xfrm>
          <a:off x="0" y="0"/>
          <a:ext cx="0" cy="0"/>
          <a:chOff x="0" y="0"/>
          <a:chExt cx="0" cy="0"/>
        </a:xfrm>
      </p:grpSpPr>
      <p:pic>
        <p:nvPicPr>
          <p:cNvPr id="2" name="Picture 1" descr="A car rental service logo&#10;&#10;AI-generated content may be incorrect.">
            <a:extLst>
              <a:ext uri="{FF2B5EF4-FFF2-40B4-BE49-F238E27FC236}">
                <a16:creationId xmlns:a16="http://schemas.microsoft.com/office/drawing/2014/main" id="{E122D6A3-A520-E374-9DC4-2D1A8D2F7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74" y="-240587"/>
            <a:ext cx="2926080" cy="2926080"/>
          </a:xfrm>
          <a:prstGeom prst="rect">
            <a:avLst/>
          </a:prstGeom>
        </p:spPr>
      </p:pic>
      <p:sp>
        <p:nvSpPr>
          <p:cNvPr id="4" name="TextBox 3">
            <a:extLst>
              <a:ext uri="{FF2B5EF4-FFF2-40B4-BE49-F238E27FC236}">
                <a16:creationId xmlns:a16="http://schemas.microsoft.com/office/drawing/2014/main" id="{C51579E9-FCE5-05B0-2569-2F6D8CD80955}"/>
              </a:ext>
            </a:extLst>
          </p:cNvPr>
          <p:cNvSpPr txBox="1"/>
          <p:nvPr/>
        </p:nvSpPr>
        <p:spPr>
          <a:xfrm>
            <a:off x="10500360" y="804671"/>
            <a:ext cx="9144000" cy="369332"/>
          </a:xfrm>
          <a:prstGeom prst="rect">
            <a:avLst/>
          </a:prstGeom>
          <a:noFill/>
        </p:spPr>
        <p:txBody>
          <a:bodyPr wrap="square">
            <a:spAutoFit/>
          </a:bodyPr>
          <a:lstStyle/>
          <a:p>
            <a:pPr marL="0" indent="0" algn="just">
              <a:lnSpc>
                <a:spcPct val="100000"/>
              </a:lnSpc>
              <a:spcBef>
                <a:spcPts val="0"/>
              </a:spcBef>
              <a:spcAft>
                <a:spcPts val="0"/>
              </a:spcAft>
            </a:pPr>
            <a:r>
              <a:rPr lang="en-US" sz="1800" b="0" i="0" u="none" strike="noStrike" dirty="0">
                <a:solidFill>
                  <a:srgbClr val="FFFFFF"/>
                </a:solidFill>
                <a:latin typeface="Liberation Sans"/>
                <a:cs typeface="Liberation Sans"/>
              </a:rPr>
              <a:t>HOME        SERVICE       ABOUT US         CONTACT US</a:t>
            </a:r>
            <a:endParaRPr lang="en-US" sz="1800" dirty="0"/>
          </a:p>
        </p:txBody>
      </p:sp>
      <p:sp>
        <p:nvSpPr>
          <p:cNvPr id="6" name="TextBox 5">
            <a:extLst>
              <a:ext uri="{FF2B5EF4-FFF2-40B4-BE49-F238E27FC236}">
                <a16:creationId xmlns:a16="http://schemas.microsoft.com/office/drawing/2014/main" id="{07C830D5-4422-E45A-99DF-4C0DE9683632}"/>
              </a:ext>
            </a:extLst>
          </p:cNvPr>
          <p:cNvSpPr txBox="1"/>
          <p:nvPr/>
        </p:nvSpPr>
        <p:spPr>
          <a:xfrm>
            <a:off x="6036945" y="2168776"/>
            <a:ext cx="6214110" cy="1446550"/>
          </a:xfrm>
          <a:prstGeom prst="rect">
            <a:avLst/>
          </a:prstGeom>
          <a:noFill/>
        </p:spPr>
        <p:txBody>
          <a:bodyPr wrap="square">
            <a:spAutoFit/>
          </a:bodyPr>
          <a:lstStyle/>
          <a:p>
            <a:r>
              <a:rPr lang="en-US" sz="8800" b="1" dirty="0">
                <a:solidFill>
                  <a:schemeClr val="bg1"/>
                </a:solidFill>
                <a:latin typeface="Bahnschrift Condensed" panose="020B0502040204020203" pitchFamily="34" charset="0"/>
              </a:rPr>
              <a:t>MEET OUR TEAM</a:t>
            </a:r>
          </a:p>
        </p:txBody>
      </p:sp>
      <p:grpSp>
        <p:nvGrpSpPr>
          <p:cNvPr id="10" name="Group 9">
            <a:extLst>
              <a:ext uri="{FF2B5EF4-FFF2-40B4-BE49-F238E27FC236}">
                <a16:creationId xmlns:a16="http://schemas.microsoft.com/office/drawing/2014/main" id="{4D654958-77C0-70B6-4059-A9D6BCE2714E}"/>
              </a:ext>
            </a:extLst>
          </p:cNvPr>
          <p:cNvGrpSpPr/>
          <p:nvPr/>
        </p:nvGrpSpPr>
        <p:grpSpPr>
          <a:xfrm>
            <a:off x="7132319" y="4716780"/>
            <a:ext cx="3787142" cy="3789819"/>
            <a:chOff x="7132319" y="4716780"/>
            <a:chExt cx="3787142" cy="3789819"/>
          </a:xfrm>
        </p:grpSpPr>
        <p:sp>
          <p:nvSpPr>
            <p:cNvPr id="33" name="Parallelogram 32">
              <a:extLst>
                <a:ext uri="{FF2B5EF4-FFF2-40B4-BE49-F238E27FC236}">
                  <a16:creationId xmlns:a16="http://schemas.microsoft.com/office/drawing/2014/main" id="{54AB05BE-EC83-08E3-5F79-80DD018AB130}"/>
                </a:ext>
              </a:extLst>
            </p:cNvPr>
            <p:cNvSpPr/>
            <p:nvPr/>
          </p:nvSpPr>
          <p:spPr>
            <a:xfrm>
              <a:off x="8694420" y="5356860"/>
              <a:ext cx="2225041" cy="2438400"/>
            </a:xfrm>
            <a:prstGeom prst="parallelogram">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arallelogram 33">
              <a:extLst>
                <a:ext uri="{FF2B5EF4-FFF2-40B4-BE49-F238E27FC236}">
                  <a16:creationId xmlns:a16="http://schemas.microsoft.com/office/drawing/2014/main" id="{382DF19C-E711-D51C-3479-2ECD4364325D}"/>
                </a:ext>
              </a:extLst>
            </p:cNvPr>
            <p:cNvSpPr/>
            <p:nvPr/>
          </p:nvSpPr>
          <p:spPr>
            <a:xfrm>
              <a:off x="7132319" y="4716780"/>
              <a:ext cx="3787141" cy="2880360"/>
            </a:xfrm>
            <a:prstGeom prst="parallelogram">
              <a:avLst/>
            </a:prstGeom>
            <a:blipFill>
              <a:blip r:embed="rId4"/>
              <a:stretch>
                <a:fillRect l="-25282" t="-10318" r="-7302" b="-3968"/>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97E8A8C-266C-8870-04E7-336549B532F9}"/>
                </a:ext>
              </a:extLst>
            </p:cNvPr>
            <p:cNvSpPr txBox="1"/>
            <p:nvPr/>
          </p:nvSpPr>
          <p:spPr>
            <a:xfrm>
              <a:off x="7720963" y="8044934"/>
              <a:ext cx="2609851" cy="461665"/>
            </a:xfrm>
            <a:prstGeom prst="rect">
              <a:avLst/>
            </a:prstGeom>
            <a:noFill/>
          </p:spPr>
          <p:txBody>
            <a:bodyPr wrap="square">
              <a:spAutoFit/>
            </a:bodyPr>
            <a:lstStyle/>
            <a:p>
              <a:r>
                <a:rPr lang="en-US" sz="2400" b="1" dirty="0">
                  <a:solidFill>
                    <a:schemeClr val="bg1"/>
                  </a:solidFill>
                </a:rPr>
                <a:t>Ayesha Jehangir</a:t>
              </a:r>
              <a:endParaRPr lang="en-US" sz="2400" b="1" dirty="0"/>
            </a:p>
          </p:txBody>
        </p:sp>
      </p:grpSp>
      <p:grpSp>
        <p:nvGrpSpPr>
          <p:cNvPr id="13" name="Group 12">
            <a:extLst>
              <a:ext uri="{FF2B5EF4-FFF2-40B4-BE49-F238E27FC236}">
                <a16:creationId xmlns:a16="http://schemas.microsoft.com/office/drawing/2014/main" id="{25F83A18-4617-51E4-2120-15F19CDC51A2}"/>
              </a:ext>
            </a:extLst>
          </p:cNvPr>
          <p:cNvGrpSpPr/>
          <p:nvPr/>
        </p:nvGrpSpPr>
        <p:grpSpPr>
          <a:xfrm>
            <a:off x="12031981" y="4709160"/>
            <a:ext cx="4069080" cy="3797438"/>
            <a:chOff x="12031981" y="4709160"/>
            <a:chExt cx="4069080" cy="3797438"/>
          </a:xfrm>
        </p:grpSpPr>
        <p:grpSp>
          <p:nvGrpSpPr>
            <p:cNvPr id="15" name="Group 14">
              <a:extLst>
                <a:ext uri="{FF2B5EF4-FFF2-40B4-BE49-F238E27FC236}">
                  <a16:creationId xmlns:a16="http://schemas.microsoft.com/office/drawing/2014/main" id="{08BC6EDD-E4E6-6C33-F87F-DCC4B945D182}"/>
                </a:ext>
              </a:extLst>
            </p:cNvPr>
            <p:cNvGrpSpPr/>
            <p:nvPr/>
          </p:nvGrpSpPr>
          <p:grpSpPr>
            <a:xfrm>
              <a:off x="12031981" y="4709160"/>
              <a:ext cx="4069080" cy="3078480"/>
              <a:chOff x="11170922" y="4556760"/>
              <a:chExt cx="4069080" cy="3078480"/>
            </a:xfrm>
          </p:grpSpPr>
          <p:sp>
            <p:nvSpPr>
              <p:cNvPr id="12" name="Parallelogram 11">
                <a:extLst>
                  <a:ext uri="{FF2B5EF4-FFF2-40B4-BE49-F238E27FC236}">
                    <a16:creationId xmlns:a16="http://schemas.microsoft.com/office/drawing/2014/main" id="{08D30910-0C9C-2E78-9DEF-EFB828EE31EB}"/>
                  </a:ext>
                </a:extLst>
              </p:cNvPr>
              <p:cNvSpPr/>
              <p:nvPr/>
            </p:nvSpPr>
            <p:spPr>
              <a:xfrm>
                <a:off x="13014961" y="5196840"/>
                <a:ext cx="2225041" cy="2438400"/>
              </a:xfrm>
              <a:prstGeom prst="parallelogram">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a:extLst>
                  <a:ext uri="{FF2B5EF4-FFF2-40B4-BE49-F238E27FC236}">
                    <a16:creationId xmlns:a16="http://schemas.microsoft.com/office/drawing/2014/main" id="{364FF17D-08E0-1EFF-8258-36605FE2F1CA}"/>
                  </a:ext>
                </a:extLst>
              </p:cNvPr>
              <p:cNvSpPr/>
              <p:nvPr/>
            </p:nvSpPr>
            <p:spPr>
              <a:xfrm>
                <a:off x="11170922" y="4556760"/>
                <a:ext cx="4069080" cy="2880360"/>
              </a:xfrm>
              <a:prstGeom prst="parallelogram">
                <a:avLst/>
              </a:prstGeom>
              <a:blipFill dpi="0" rotWithShape="1">
                <a:blip r:embed="rId5"/>
                <a:srcRect/>
                <a:stretch>
                  <a:fillRect l="-34000" t="-8000" r="-43000" b="-151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A4322C83-04D6-AC19-3D7A-D9D5C523B50C}"/>
                </a:ext>
              </a:extLst>
            </p:cNvPr>
            <p:cNvSpPr txBox="1"/>
            <p:nvPr/>
          </p:nvSpPr>
          <p:spPr>
            <a:xfrm>
              <a:off x="12990195" y="8044933"/>
              <a:ext cx="2609851" cy="461665"/>
            </a:xfrm>
            <a:prstGeom prst="rect">
              <a:avLst/>
            </a:prstGeom>
            <a:noFill/>
          </p:spPr>
          <p:txBody>
            <a:bodyPr wrap="square">
              <a:spAutoFit/>
            </a:bodyPr>
            <a:lstStyle/>
            <a:p>
              <a:r>
                <a:rPr lang="en-US" sz="2400" b="1" dirty="0">
                  <a:solidFill>
                    <a:schemeClr val="bg1"/>
                  </a:solidFill>
                </a:rPr>
                <a:t>Adeena Fatima</a:t>
              </a:r>
              <a:endParaRPr lang="en-US" sz="2400" b="1" dirty="0"/>
            </a:p>
          </p:txBody>
        </p:sp>
      </p:grpSp>
      <p:grpSp>
        <p:nvGrpSpPr>
          <p:cNvPr id="3" name="Group 2">
            <a:extLst>
              <a:ext uri="{FF2B5EF4-FFF2-40B4-BE49-F238E27FC236}">
                <a16:creationId xmlns:a16="http://schemas.microsoft.com/office/drawing/2014/main" id="{5BF1CC68-1E2B-50FA-0F0B-9E7DC5CF5C84}"/>
              </a:ext>
            </a:extLst>
          </p:cNvPr>
          <p:cNvGrpSpPr/>
          <p:nvPr/>
        </p:nvGrpSpPr>
        <p:grpSpPr>
          <a:xfrm>
            <a:off x="2034541" y="4716780"/>
            <a:ext cx="3787141" cy="3789819"/>
            <a:chOff x="2034541" y="4716780"/>
            <a:chExt cx="3787141" cy="3789819"/>
          </a:xfrm>
        </p:grpSpPr>
        <p:sp>
          <p:nvSpPr>
            <p:cNvPr id="36" name="Parallelogram 35">
              <a:extLst>
                <a:ext uri="{FF2B5EF4-FFF2-40B4-BE49-F238E27FC236}">
                  <a16:creationId xmlns:a16="http://schemas.microsoft.com/office/drawing/2014/main" id="{F8A404C7-45CB-E0C2-8F32-944519373015}"/>
                </a:ext>
              </a:extLst>
            </p:cNvPr>
            <p:cNvSpPr/>
            <p:nvPr/>
          </p:nvSpPr>
          <p:spPr>
            <a:xfrm>
              <a:off x="3596641" y="5349240"/>
              <a:ext cx="2225041" cy="2438400"/>
            </a:xfrm>
            <a:prstGeom prst="parallelogram">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5F92269-BD99-642A-55AF-92FB14AFFA89}"/>
                </a:ext>
              </a:extLst>
            </p:cNvPr>
            <p:cNvSpPr txBox="1"/>
            <p:nvPr/>
          </p:nvSpPr>
          <p:spPr>
            <a:xfrm>
              <a:off x="2221229" y="8044934"/>
              <a:ext cx="2609851" cy="461665"/>
            </a:xfrm>
            <a:prstGeom prst="rect">
              <a:avLst/>
            </a:prstGeom>
            <a:noFill/>
          </p:spPr>
          <p:txBody>
            <a:bodyPr wrap="square">
              <a:spAutoFit/>
            </a:bodyPr>
            <a:lstStyle/>
            <a:p>
              <a:r>
                <a:rPr lang="en-US" sz="2400" b="1" dirty="0">
                  <a:solidFill>
                    <a:schemeClr val="bg1"/>
                  </a:solidFill>
                </a:rPr>
                <a:t>Mubeen Fatima</a:t>
              </a:r>
              <a:endParaRPr lang="en-US" sz="2400" b="1" dirty="0"/>
            </a:p>
          </p:txBody>
        </p:sp>
        <p:sp>
          <p:nvSpPr>
            <p:cNvPr id="11" name="Parallelogram 10">
              <a:extLst>
                <a:ext uri="{FF2B5EF4-FFF2-40B4-BE49-F238E27FC236}">
                  <a16:creationId xmlns:a16="http://schemas.microsoft.com/office/drawing/2014/main" id="{59E2B100-A3BC-5C4E-B971-2F26E7AA4A28}"/>
                </a:ext>
              </a:extLst>
            </p:cNvPr>
            <p:cNvSpPr/>
            <p:nvPr/>
          </p:nvSpPr>
          <p:spPr>
            <a:xfrm>
              <a:off x="2034541" y="4716780"/>
              <a:ext cx="3787141" cy="2880360"/>
            </a:xfrm>
            <a:prstGeom prst="parallelogram">
              <a:avLst/>
            </a:prstGeom>
            <a:blipFill dpi="0" rotWithShape="1">
              <a:blip r:embed="rId6"/>
              <a:srcRect/>
              <a:stretch>
                <a:fillRect l="-20000" t="-59000" r="-17000" b="-142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3033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500"/>
                                  </p:stCondLst>
                                  <p:childTnLst>
                                    <p:animClr clrSpc="rgb" dir="cw">
                                      <p:cBhvr override="childStyle">
                                        <p:cTn id="6" dur="500" fill="hold"/>
                                        <p:tgtEl>
                                          <p:spTgt spid="6">
                                            <p:txEl>
                                              <p:pRg st="0" end="0"/>
                                            </p:txEl>
                                          </p:spTgt>
                                        </p:tgtEl>
                                        <p:attrNameLst>
                                          <p:attrName>style.color</p:attrName>
                                        </p:attrNameLst>
                                      </p:cBhvr>
                                      <p:to>
                                        <a:srgbClr val="C00000"/>
                                      </p:to>
                                    </p:animClr>
                                    <p:animClr clrSpc="rgb" dir="cw">
                                      <p:cBhvr>
                                        <p:cTn id="7" dur="500" fill="hold"/>
                                        <p:tgtEl>
                                          <p:spTgt spid="6">
                                            <p:txEl>
                                              <p:pRg st="0" end="0"/>
                                            </p:txEl>
                                          </p:spTgt>
                                        </p:tgtEl>
                                        <p:attrNameLst>
                                          <p:attrName>fillcolor</p:attrName>
                                        </p:attrNameLst>
                                      </p:cBhvr>
                                      <p:to>
                                        <a:srgbClr val="C00000"/>
                                      </p:to>
                                    </p:animClr>
                                    <p:set>
                                      <p:cBhvr>
                                        <p:cTn id="8" dur="500" fill="hold"/>
                                        <p:tgtEl>
                                          <p:spTgt spid="6">
                                            <p:txEl>
                                              <p:pRg st="0" end="0"/>
                                            </p:txEl>
                                          </p:spTgt>
                                        </p:tgtEl>
                                        <p:attrNameLst>
                                          <p:attrName>fill.type</p:attrName>
                                        </p:attrNameLst>
                                      </p:cBhvr>
                                      <p:to>
                                        <p:strVal val="solid"/>
                                      </p:to>
                                    </p:set>
                                    <p:set>
                                      <p:cBhvr>
                                        <p:cTn id="9" dur="500" fill="hold"/>
                                        <p:tgtEl>
                                          <p:spTgt spid="6">
                                            <p:txEl>
                                              <p:pRg st="0" end="0"/>
                                            </p:txEl>
                                          </p:spTgt>
                                        </p:tgtEl>
                                        <p:attrNameLst>
                                          <p:attrName>fill.on</p:attrName>
                                        </p:attrNameLst>
                                      </p:cBhvr>
                                      <p:to>
                                        <p:strVal val="true"/>
                                      </p:to>
                                    </p:set>
                                  </p:childTnLst>
                                </p:cTn>
                              </p:par>
                              <p:par>
                                <p:cTn id="10" presetID="2" presetClass="entr" presetSubtype="2"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5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5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8000">
              <a:schemeClr val="tx1"/>
            </a:gs>
          </a:gsLst>
          <a:lin ang="5400000" scaled="1"/>
        </a:gradFill>
        <a:effectLst/>
      </p:bgPr>
    </p:bg>
    <p:spTree>
      <p:nvGrpSpPr>
        <p:cNvPr id="1" name=""/>
        <p:cNvGrpSpPr/>
        <p:nvPr/>
      </p:nvGrpSpPr>
      <p:grpSpPr>
        <a:xfrm>
          <a:off x="0" y="0"/>
          <a:ext cx="0" cy="0"/>
          <a:chOff x="0" y="0"/>
          <a:chExt cx="0" cy="0"/>
        </a:xfrm>
      </p:grpSpPr>
      <p:sp>
        <p:nvSpPr>
          <p:cNvPr id="6" name="Parallelogram 5">
            <a:extLst>
              <a:ext uri="{FF2B5EF4-FFF2-40B4-BE49-F238E27FC236}">
                <a16:creationId xmlns:a16="http://schemas.microsoft.com/office/drawing/2014/main" id="{B36EBA66-1867-7C1D-9995-59518BFF67D9}"/>
              </a:ext>
            </a:extLst>
          </p:cNvPr>
          <p:cNvSpPr/>
          <p:nvPr/>
        </p:nvSpPr>
        <p:spPr>
          <a:xfrm>
            <a:off x="-3163561" y="-347135"/>
            <a:ext cx="11157084" cy="10981267"/>
          </a:xfrm>
          <a:prstGeom prst="parallelogram">
            <a:avLst/>
          </a:prstGeom>
          <a:solidFill>
            <a:schemeClr val="bg2">
              <a:lumMod val="75000"/>
            </a:schemeClr>
          </a:solid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2980C4-EF61-05E1-97E3-4E644563167E}"/>
              </a:ext>
            </a:extLst>
          </p:cNvPr>
          <p:cNvSpPr/>
          <p:nvPr/>
        </p:nvSpPr>
        <p:spPr>
          <a:xfrm>
            <a:off x="1185333" y="2324099"/>
            <a:ext cx="7503194" cy="5638800"/>
          </a:xfrm>
          <a:prstGeom prst="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9EC841F-A5FB-DE76-174C-037736B39175}"/>
              </a:ext>
            </a:extLst>
          </p:cNvPr>
          <p:cNvSpPr txBox="1"/>
          <p:nvPr/>
        </p:nvSpPr>
        <p:spPr>
          <a:xfrm>
            <a:off x="11004860" y="691144"/>
            <a:ext cx="9144000" cy="400110"/>
          </a:xfrm>
          <a:prstGeom prst="rect">
            <a:avLst/>
          </a:prstGeom>
          <a:noFill/>
        </p:spPr>
        <p:txBody>
          <a:bodyPr wrap="square">
            <a:spAutoFit/>
          </a:bodyPr>
          <a:lstStyle/>
          <a:p>
            <a:pPr marL="0" indent="0" algn="just">
              <a:lnSpc>
                <a:spcPct val="100000"/>
              </a:lnSpc>
              <a:spcBef>
                <a:spcPts val="0"/>
              </a:spcBef>
              <a:spcAft>
                <a:spcPts val="0"/>
              </a:spcAft>
            </a:pPr>
            <a:r>
              <a:rPr lang="en-US" sz="2000" b="1" i="0" u="none" strike="noStrike" dirty="0">
                <a:solidFill>
                  <a:schemeClr val="bg1"/>
                </a:solidFill>
                <a:latin typeface="Liberation Sans"/>
                <a:cs typeface="Liberation Sans"/>
              </a:rPr>
              <a:t>HOME        SERVICE       ABOUT US         CONTACT US</a:t>
            </a:r>
            <a:endParaRPr lang="en-US" sz="2000" b="1" dirty="0">
              <a:solidFill>
                <a:schemeClr val="bg1"/>
              </a:solidFill>
            </a:endParaRPr>
          </a:p>
        </p:txBody>
      </p:sp>
      <p:pic>
        <p:nvPicPr>
          <p:cNvPr id="13" name="Picture 12" descr="A car rental service logo&#10;&#10;AI-generated content may be incorrect.">
            <a:extLst>
              <a:ext uri="{FF2B5EF4-FFF2-40B4-BE49-F238E27FC236}">
                <a16:creationId xmlns:a16="http://schemas.microsoft.com/office/drawing/2014/main" id="{7CFB9054-93FB-B63C-8C91-D4BA520CE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14" y="-612761"/>
            <a:ext cx="3020619" cy="3020619"/>
          </a:xfrm>
          <a:prstGeom prst="rect">
            <a:avLst/>
          </a:prstGeom>
        </p:spPr>
      </p:pic>
      <p:sp>
        <p:nvSpPr>
          <p:cNvPr id="14" name="TextBox 13">
            <a:extLst>
              <a:ext uri="{FF2B5EF4-FFF2-40B4-BE49-F238E27FC236}">
                <a16:creationId xmlns:a16="http://schemas.microsoft.com/office/drawing/2014/main" id="{83A2816E-8642-B239-A5DF-DF55DDB0C87C}"/>
              </a:ext>
            </a:extLst>
          </p:cNvPr>
          <p:cNvSpPr txBox="1"/>
          <p:nvPr/>
        </p:nvSpPr>
        <p:spPr>
          <a:xfrm>
            <a:off x="10124326" y="2069191"/>
            <a:ext cx="7283140" cy="1862048"/>
          </a:xfrm>
          <a:prstGeom prst="rect">
            <a:avLst/>
          </a:prstGeom>
          <a:noFill/>
        </p:spPr>
        <p:txBody>
          <a:bodyPr wrap="square" rtlCol="0">
            <a:spAutoFit/>
          </a:bodyPr>
          <a:lstStyle/>
          <a:p>
            <a:r>
              <a:rPr lang="en-US" sz="11500" b="1" dirty="0">
                <a:solidFill>
                  <a:schemeClr val="bg1"/>
                </a:solidFill>
                <a:latin typeface="Bahnschrift Condensed" panose="020B0502040204020203" pitchFamily="34" charset="0"/>
              </a:rPr>
              <a:t>INTRODUCTION</a:t>
            </a:r>
          </a:p>
        </p:txBody>
      </p:sp>
      <p:sp>
        <p:nvSpPr>
          <p:cNvPr id="5" name="TextBox 4">
            <a:extLst>
              <a:ext uri="{FF2B5EF4-FFF2-40B4-BE49-F238E27FC236}">
                <a16:creationId xmlns:a16="http://schemas.microsoft.com/office/drawing/2014/main" id="{86251C74-6F67-856D-7CFB-D588CFA96BE7}"/>
              </a:ext>
            </a:extLst>
          </p:cNvPr>
          <p:cNvSpPr txBox="1"/>
          <p:nvPr/>
        </p:nvSpPr>
        <p:spPr>
          <a:xfrm>
            <a:off x="10124326" y="4219020"/>
            <a:ext cx="6978341" cy="2862322"/>
          </a:xfrm>
          <a:prstGeom prst="rect">
            <a:avLst/>
          </a:prstGeom>
          <a:noFill/>
        </p:spPr>
        <p:txBody>
          <a:bodyPr wrap="square" rtlCol="0">
            <a:spAutoFit/>
          </a:bodyPr>
          <a:lstStyle/>
          <a:p>
            <a:pPr algn="just"/>
            <a:r>
              <a:rPr lang="en-US" dirty="0">
                <a:solidFill>
                  <a:schemeClr val="bg2"/>
                </a:solidFill>
              </a:rPr>
              <a:t>The </a:t>
            </a:r>
            <a:r>
              <a:rPr lang="en-US" b="1" dirty="0">
                <a:solidFill>
                  <a:schemeClr val="bg2"/>
                </a:solidFill>
              </a:rPr>
              <a:t>Car Rental Services</a:t>
            </a:r>
            <a:r>
              <a:rPr lang="en-US" dirty="0">
                <a:solidFill>
                  <a:schemeClr val="bg2"/>
                </a:solidFill>
              </a:rPr>
              <a:t> project is a web-based platform developed to provide convenient and reliable car rental solutions. It allows users to </a:t>
            </a:r>
            <a:r>
              <a:rPr lang="en-US" b="1" dirty="0">
                <a:solidFill>
                  <a:schemeClr val="bg2"/>
                </a:solidFill>
              </a:rPr>
              <a:t>easily rent vehicles online</a:t>
            </a:r>
            <a:r>
              <a:rPr lang="en-US" dirty="0">
                <a:solidFill>
                  <a:schemeClr val="bg2"/>
                </a:solidFill>
              </a:rPr>
              <a:t>, addressing the inefficiencies of traditional agent-based methods. With the increasing number of </a:t>
            </a:r>
            <a:r>
              <a:rPr lang="en-US" b="1" dirty="0">
                <a:solidFill>
                  <a:schemeClr val="bg2"/>
                </a:solidFill>
              </a:rPr>
              <a:t>travelers and overseas visitors</a:t>
            </a:r>
            <a:r>
              <a:rPr lang="en-US" dirty="0">
                <a:solidFill>
                  <a:schemeClr val="bg2"/>
                </a:solidFill>
              </a:rPr>
              <a:t>, the platform enables users to </a:t>
            </a:r>
            <a:r>
              <a:rPr lang="en-US" b="1" dirty="0">
                <a:solidFill>
                  <a:schemeClr val="bg2"/>
                </a:solidFill>
              </a:rPr>
              <a:t>reserve cars anytime and anywhere</a:t>
            </a:r>
            <a:r>
              <a:rPr lang="en-US" dirty="0">
                <a:solidFill>
                  <a:schemeClr val="bg2"/>
                </a:solidFill>
              </a:rPr>
              <a:t> using mobile phones or internet-enabled devices. The website offers a </a:t>
            </a:r>
            <a:r>
              <a:rPr lang="en-US" b="1" dirty="0">
                <a:solidFill>
                  <a:schemeClr val="bg2"/>
                </a:solidFill>
              </a:rPr>
              <a:t>simple, user-friendly interface</a:t>
            </a:r>
            <a:r>
              <a:rPr lang="en-US" dirty="0">
                <a:solidFill>
                  <a:schemeClr val="bg2"/>
                </a:solidFill>
              </a:rPr>
              <a:t> and </a:t>
            </a:r>
            <a:r>
              <a:rPr lang="en-US" b="1" dirty="0">
                <a:solidFill>
                  <a:schemeClr val="bg2"/>
                </a:solidFill>
              </a:rPr>
              <a:t>online booking facilities</a:t>
            </a:r>
            <a:r>
              <a:rPr lang="en-US" dirty="0">
                <a:solidFill>
                  <a:schemeClr val="bg2"/>
                </a:solidFill>
              </a:rPr>
              <a:t>, making the rental process faster, more transparent, and more convenient. Overall, the project demonstrates how </a:t>
            </a:r>
            <a:r>
              <a:rPr lang="en-US" b="1" dirty="0">
                <a:solidFill>
                  <a:schemeClr val="bg2"/>
                </a:solidFill>
              </a:rPr>
              <a:t>technology can solve real-world problems</a:t>
            </a:r>
            <a:r>
              <a:rPr lang="en-US" dirty="0">
                <a:solidFill>
                  <a:schemeClr val="bg2"/>
                </a:solidFill>
              </a:rPr>
              <a:t> and improve services for society.</a:t>
            </a:r>
          </a:p>
        </p:txBody>
      </p:sp>
      <p:sp>
        <p:nvSpPr>
          <p:cNvPr id="3" name="Freeform: Shape 14">
            <a:extLst>
              <a:ext uri="{FF2B5EF4-FFF2-40B4-BE49-F238E27FC236}">
                <a16:creationId xmlns:a16="http://schemas.microsoft.com/office/drawing/2014/main" id="{98230F35-E43C-4AEF-E0D2-099CC2FCB6D4}"/>
              </a:ext>
            </a:extLst>
          </p:cNvPr>
          <p:cNvSpPr/>
          <p:nvPr/>
        </p:nvSpPr>
        <p:spPr>
          <a:xfrm>
            <a:off x="14600915" y="8651917"/>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49060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19" presetClass="emph" presetSubtype="0" fill="hold" nodeType="withEffect">
                                  <p:stCondLst>
                                    <p:cond delay="500"/>
                                  </p:stCondLst>
                                  <p:childTnLst>
                                    <p:animClr clrSpc="rgb" dir="cw">
                                      <p:cBhvr override="childStyle">
                                        <p:cTn id="15" dur="500" fill="hold"/>
                                        <p:tgtEl>
                                          <p:spTgt spid="14">
                                            <p:txEl>
                                              <p:pRg st="0" end="0"/>
                                            </p:txEl>
                                          </p:spTgt>
                                        </p:tgtEl>
                                        <p:attrNameLst>
                                          <p:attrName>style.color</p:attrName>
                                        </p:attrNameLst>
                                      </p:cBhvr>
                                      <p:to>
                                        <a:srgbClr val="C00000"/>
                                      </p:to>
                                    </p:animClr>
                                    <p:animClr clrSpc="rgb" dir="cw">
                                      <p:cBhvr>
                                        <p:cTn id="16" dur="500" fill="hold"/>
                                        <p:tgtEl>
                                          <p:spTgt spid="14">
                                            <p:txEl>
                                              <p:pRg st="0" end="0"/>
                                            </p:txEl>
                                          </p:spTgt>
                                        </p:tgtEl>
                                        <p:attrNameLst>
                                          <p:attrName>fillcolor</p:attrName>
                                        </p:attrNameLst>
                                      </p:cBhvr>
                                      <p:to>
                                        <a:srgbClr val="C00000"/>
                                      </p:to>
                                    </p:animClr>
                                    <p:set>
                                      <p:cBhvr>
                                        <p:cTn id="17" dur="500" fill="hold"/>
                                        <p:tgtEl>
                                          <p:spTgt spid="14">
                                            <p:txEl>
                                              <p:pRg st="0" end="0"/>
                                            </p:txEl>
                                          </p:spTgt>
                                        </p:tgtEl>
                                        <p:attrNameLst>
                                          <p:attrName>fill.type</p:attrName>
                                        </p:attrNameLst>
                                      </p:cBhvr>
                                      <p:to>
                                        <p:strVal val="solid"/>
                                      </p:to>
                                    </p:set>
                                    <p:set>
                                      <p:cBhvr>
                                        <p:cTn id="18" dur="500" fill="hold"/>
                                        <p:tgtEl>
                                          <p:spTgt spid="14">
                                            <p:txEl>
                                              <p:pRg st="0" end="0"/>
                                            </p:txEl>
                                          </p:spTgt>
                                        </p:tgtEl>
                                        <p:attrNameLst>
                                          <p:attrName>fill.on</p:attrName>
                                        </p:attrNameLst>
                                      </p:cBhvr>
                                      <p:to>
                                        <p:strVal val="true"/>
                                      </p:to>
                                    </p:set>
                                  </p:childTnLst>
                                </p:cTn>
                              </p:par>
                              <p:par>
                                <p:cTn id="19" presetID="12" presetClass="entr" presetSubtype="4" fill="hold" nodeType="withEffect">
                                  <p:stCondLst>
                                    <p:cond delay="1000"/>
                                  </p:stCondLst>
                                  <p:childTnLst>
                                    <p:set>
                                      <p:cBhvr>
                                        <p:cTn id="20" dur="1" fill="hold">
                                          <p:stCondLst>
                                            <p:cond delay="0"/>
                                          </p:stCondLst>
                                        </p:cTn>
                                        <p:tgtEl>
                                          <p:spTgt spid="5">
                                            <p:txEl>
                                              <p:pRg st="0" end="0"/>
                                            </p:txEl>
                                          </p:spTgt>
                                        </p:tgtEl>
                                        <p:attrNameLst>
                                          <p:attrName>style.visibility</p:attrName>
                                        </p:attrNameLst>
                                      </p:cBhvr>
                                      <p:to>
                                        <p:strVal val="visible"/>
                                      </p:to>
                                    </p:set>
                                    <p:anim calcmode="lin" valueType="num">
                                      <p:cBhvr additive="base">
                                        <p:cTn id="21"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8000">
              <a:schemeClr val="tx1"/>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B7F4AF-4E06-6430-9C75-8FB166C4DA8B}"/>
              </a:ext>
            </a:extLst>
          </p:cNvPr>
          <p:cNvSpPr/>
          <p:nvPr/>
        </p:nvSpPr>
        <p:spPr>
          <a:xfrm>
            <a:off x="8686800" y="-647700"/>
            <a:ext cx="9990667" cy="11582400"/>
          </a:xfrm>
          <a:prstGeom prst="rect">
            <a:avLst/>
          </a:prstGeom>
          <a:gradFill>
            <a:gsLst>
              <a:gs pos="100000">
                <a:schemeClr val="bg1">
                  <a:lumMod val="65000"/>
                </a:schemeClr>
              </a:gs>
              <a:gs pos="18000">
                <a:schemeClr val="bg1">
                  <a:lumMod val="7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32FA5B0-FF6F-09B7-926D-B80A3C8867FB}"/>
              </a:ext>
            </a:extLst>
          </p:cNvPr>
          <p:cNvSpPr/>
          <p:nvPr/>
        </p:nvSpPr>
        <p:spPr>
          <a:xfrm>
            <a:off x="8927255" y="3568698"/>
            <a:ext cx="6549813" cy="6472768"/>
          </a:xfrm>
          <a:prstGeom prst="rect">
            <a:avLst/>
          </a:prstGeom>
          <a:blipFill>
            <a:blip r:embed="rId2">
              <a:alphaModFix amt="75000"/>
            </a:blip>
            <a:stretch>
              <a:fillRect l="-66668" t="-3526" b="-7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E32714-D52F-094F-6E09-F2675A034848}"/>
              </a:ext>
            </a:extLst>
          </p:cNvPr>
          <p:cNvSpPr/>
          <p:nvPr/>
        </p:nvSpPr>
        <p:spPr>
          <a:xfrm>
            <a:off x="13682133" y="1303020"/>
            <a:ext cx="4846320" cy="3840480"/>
          </a:xfrm>
          <a:prstGeom prst="rect">
            <a:avLst/>
          </a:prstGeom>
          <a:blipFill>
            <a:blip r:embed="rId3"/>
            <a:stretch>
              <a:fillRect l="-18518" t="-717" r="-15444" b="-11189"/>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EB4720D-2840-3616-6844-9A0CFC5D979D}"/>
              </a:ext>
            </a:extLst>
          </p:cNvPr>
          <p:cNvSpPr txBox="1"/>
          <p:nvPr/>
        </p:nvSpPr>
        <p:spPr>
          <a:xfrm>
            <a:off x="11004860" y="691144"/>
            <a:ext cx="9144000" cy="400110"/>
          </a:xfrm>
          <a:prstGeom prst="rect">
            <a:avLst/>
          </a:prstGeom>
          <a:noFill/>
        </p:spPr>
        <p:txBody>
          <a:bodyPr wrap="square">
            <a:spAutoFit/>
          </a:bodyPr>
          <a:lstStyle/>
          <a:p>
            <a:pPr marL="0" indent="0" algn="just">
              <a:lnSpc>
                <a:spcPct val="100000"/>
              </a:lnSpc>
              <a:spcBef>
                <a:spcPts val="0"/>
              </a:spcBef>
              <a:spcAft>
                <a:spcPts val="0"/>
              </a:spcAft>
            </a:pPr>
            <a:r>
              <a:rPr lang="en-US" sz="2000" b="1" i="0" u="none" strike="noStrike" dirty="0">
                <a:latin typeface="Liberation Sans"/>
                <a:cs typeface="Liberation Sans"/>
              </a:rPr>
              <a:t>HOME        SERVICE       ABOUT US         CONTACT US</a:t>
            </a:r>
            <a:endParaRPr lang="en-US" sz="2000" b="1" dirty="0"/>
          </a:p>
        </p:txBody>
      </p:sp>
      <p:sp>
        <p:nvSpPr>
          <p:cNvPr id="9" name="TextBox 8">
            <a:extLst>
              <a:ext uri="{FF2B5EF4-FFF2-40B4-BE49-F238E27FC236}">
                <a16:creationId xmlns:a16="http://schemas.microsoft.com/office/drawing/2014/main" id="{26E34FCE-77C2-916D-550E-588F1E772917}"/>
              </a:ext>
            </a:extLst>
          </p:cNvPr>
          <p:cNvSpPr txBox="1"/>
          <p:nvPr/>
        </p:nvSpPr>
        <p:spPr>
          <a:xfrm>
            <a:off x="674009" y="2045204"/>
            <a:ext cx="7454278" cy="3046988"/>
          </a:xfrm>
          <a:prstGeom prst="rect">
            <a:avLst/>
          </a:prstGeom>
          <a:noFill/>
        </p:spPr>
        <p:txBody>
          <a:bodyPr wrap="square">
            <a:spAutoFit/>
          </a:bodyPr>
          <a:lstStyle/>
          <a:p>
            <a:r>
              <a:rPr lang="en-US" sz="9600" b="1" dirty="0">
                <a:solidFill>
                  <a:schemeClr val="bg1"/>
                </a:solidFill>
                <a:latin typeface="Bahnschrift Condensed" panose="020B0502040204020203" pitchFamily="34" charset="0"/>
              </a:rPr>
              <a:t>WELCOME TO OUR WEBSITE</a:t>
            </a:r>
          </a:p>
        </p:txBody>
      </p:sp>
      <p:pic>
        <p:nvPicPr>
          <p:cNvPr id="5" name="Picture 4" descr="A car rental service logo&#10;&#10;AI-generated content may be incorrect.">
            <a:extLst>
              <a:ext uri="{FF2B5EF4-FFF2-40B4-BE49-F238E27FC236}">
                <a16:creationId xmlns:a16="http://schemas.microsoft.com/office/drawing/2014/main" id="{F131B4F2-81D0-9971-DD4B-618D7B82A1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874" y="-240587"/>
            <a:ext cx="2926080" cy="2926080"/>
          </a:xfrm>
          <a:prstGeom prst="rect">
            <a:avLst/>
          </a:prstGeom>
        </p:spPr>
      </p:pic>
      <p:sp>
        <p:nvSpPr>
          <p:cNvPr id="8" name="TextBox 7">
            <a:extLst>
              <a:ext uri="{FF2B5EF4-FFF2-40B4-BE49-F238E27FC236}">
                <a16:creationId xmlns:a16="http://schemas.microsoft.com/office/drawing/2014/main" id="{6F4AC9A7-DF88-C7EA-F2AD-26795347B35E}"/>
              </a:ext>
            </a:extLst>
          </p:cNvPr>
          <p:cNvSpPr txBox="1"/>
          <p:nvPr/>
        </p:nvSpPr>
        <p:spPr>
          <a:xfrm>
            <a:off x="716869" y="5194809"/>
            <a:ext cx="6498538" cy="2308324"/>
          </a:xfrm>
          <a:prstGeom prst="rect">
            <a:avLst/>
          </a:prstGeom>
          <a:noFill/>
        </p:spPr>
        <p:txBody>
          <a:bodyPr wrap="square" rtlCol="0">
            <a:spAutoFit/>
          </a:bodyPr>
          <a:lstStyle/>
          <a:p>
            <a:pPr algn="just"/>
            <a:r>
              <a:rPr lang="en-US" sz="2400" dirty="0">
                <a:solidFill>
                  <a:schemeClr val="bg2"/>
                </a:solidFill>
              </a:rPr>
              <a:t>Welcome to our AICT Lab Project presentation. In this project, we have designed and developed the front-end of a car rental website. The website allows users to explore our cars, view services, and easily navigate through pages like Home, Services, About Us, Contact, Sign In, and Sign Up.</a:t>
            </a:r>
          </a:p>
        </p:txBody>
      </p:sp>
      <p:sp>
        <p:nvSpPr>
          <p:cNvPr id="10" name="Freeform: Shape 14">
            <a:extLst>
              <a:ext uri="{FF2B5EF4-FFF2-40B4-BE49-F238E27FC236}">
                <a16:creationId xmlns:a16="http://schemas.microsoft.com/office/drawing/2014/main" id="{D71C0D38-2A57-2419-2006-01B8C87F7DB9}"/>
              </a:ext>
            </a:extLst>
          </p:cNvPr>
          <p:cNvSpPr/>
          <p:nvPr/>
        </p:nvSpPr>
        <p:spPr>
          <a:xfrm rot="10800000">
            <a:off x="-803527" y="8616943"/>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7301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8" presetClass="entr" presetSubtype="12"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strips(downLeft)">
                                      <p:cBhvr>
                                        <p:cTn id="11" dur="500"/>
                                        <p:tgtEl>
                                          <p:spTgt spid="3"/>
                                        </p:tgtEl>
                                      </p:cBhvr>
                                    </p:animEffect>
                                  </p:childTnLst>
                                </p:cTn>
                              </p:par>
                              <p:par>
                                <p:cTn id="12" presetID="18" presetClass="entr" presetSubtype="12"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Effect transition="in" filter="strips(downLeft)">
                                      <p:cBhvr>
                                        <p:cTn id="14" dur="500"/>
                                        <p:tgtEl>
                                          <p:spTgt spid="4"/>
                                        </p:tgtEl>
                                      </p:cBhvr>
                                    </p:animEffect>
                                  </p:childTnLst>
                                </p:cTn>
                              </p:par>
                              <p:par>
                                <p:cTn id="15" presetID="19" presetClass="emph" presetSubtype="0" fill="hold" nodeType="withEffect">
                                  <p:stCondLst>
                                    <p:cond delay="500"/>
                                  </p:stCondLst>
                                  <p:childTnLst>
                                    <p:animClr clrSpc="rgb" dir="cw">
                                      <p:cBhvr override="childStyle">
                                        <p:cTn id="16" dur="500" fill="hold"/>
                                        <p:tgtEl>
                                          <p:spTgt spid="9">
                                            <p:txEl>
                                              <p:pRg st="0" end="0"/>
                                            </p:txEl>
                                          </p:spTgt>
                                        </p:tgtEl>
                                        <p:attrNameLst>
                                          <p:attrName>style.color</p:attrName>
                                        </p:attrNameLst>
                                      </p:cBhvr>
                                      <p:to>
                                        <a:srgbClr val="C00000"/>
                                      </p:to>
                                    </p:animClr>
                                    <p:animClr clrSpc="rgb" dir="cw">
                                      <p:cBhvr>
                                        <p:cTn id="17" dur="500" fill="hold"/>
                                        <p:tgtEl>
                                          <p:spTgt spid="9">
                                            <p:txEl>
                                              <p:pRg st="0" end="0"/>
                                            </p:txEl>
                                          </p:spTgt>
                                        </p:tgtEl>
                                        <p:attrNameLst>
                                          <p:attrName>fillcolor</p:attrName>
                                        </p:attrNameLst>
                                      </p:cBhvr>
                                      <p:to>
                                        <a:srgbClr val="C00000"/>
                                      </p:to>
                                    </p:animClr>
                                    <p:set>
                                      <p:cBhvr>
                                        <p:cTn id="18" dur="500" fill="hold"/>
                                        <p:tgtEl>
                                          <p:spTgt spid="9">
                                            <p:txEl>
                                              <p:pRg st="0" end="0"/>
                                            </p:txEl>
                                          </p:spTgt>
                                        </p:tgtEl>
                                        <p:attrNameLst>
                                          <p:attrName>fill.type</p:attrName>
                                        </p:attrNameLst>
                                      </p:cBhvr>
                                      <p:to>
                                        <p:strVal val="solid"/>
                                      </p:to>
                                    </p:set>
                                    <p:set>
                                      <p:cBhvr>
                                        <p:cTn id="19" dur="500" fill="hold"/>
                                        <p:tgtEl>
                                          <p:spTgt spid="9">
                                            <p:txEl>
                                              <p:pRg st="0" end="0"/>
                                            </p:txEl>
                                          </p:spTgt>
                                        </p:tgtEl>
                                        <p:attrNameLst>
                                          <p:attrName>fill.on</p:attrName>
                                        </p:attrNameLst>
                                      </p:cBhvr>
                                      <p:to>
                                        <p:strVal val="true"/>
                                      </p:to>
                                    </p:set>
                                  </p:childTnLst>
                                </p:cTn>
                              </p:par>
                              <p:par>
                                <p:cTn id="20" presetID="2" presetClass="entr" presetSubtype="4" fill="hold" nodeType="withEffect">
                                  <p:stCondLst>
                                    <p:cond delay="1000"/>
                                  </p:stCondLst>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8000">
              <a:schemeClr val="tx1"/>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E84D7F-5F6D-0E54-73BB-6AF621EB9113}"/>
              </a:ext>
            </a:extLst>
          </p:cNvPr>
          <p:cNvSpPr/>
          <p:nvPr/>
        </p:nvSpPr>
        <p:spPr>
          <a:xfrm>
            <a:off x="-254000" y="-237067"/>
            <a:ext cx="8551333" cy="11531600"/>
          </a:xfrm>
          <a:prstGeom prst="rect">
            <a:avLst/>
          </a:prstGeom>
          <a:blipFill>
            <a:blip r:embed="rId2"/>
            <a:stretch>
              <a:fillRect l="-18518" t="-717" r="-15444" b="-11189"/>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717AF12B-4D1C-D12D-2873-55BC2C0FDA29}"/>
              </a:ext>
            </a:extLst>
          </p:cNvPr>
          <p:cNvSpPr/>
          <p:nvPr/>
        </p:nvSpPr>
        <p:spPr>
          <a:xfrm>
            <a:off x="3454402" y="6108699"/>
            <a:ext cx="6688666" cy="3187700"/>
          </a:xfrm>
          <a:prstGeom prst="parallelogram">
            <a:avLst/>
          </a:prstGeom>
          <a:solidFill>
            <a:schemeClr val="bg1">
              <a:lumMod val="8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1" dirty="0">
              <a:solidFill>
                <a:schemeClr val="tx1"/>
              </a:solidFill>
              <a:latin typeface="Arial Black" panose="020B0A04020102020204" pitchFamily="34" charset="0"/>
            </a:endParaRPr>
          </a:p>
          <a:p>
            <a:pPr algn="ctr"/>
            <a:endParaRPr lang="en-US" b="1" i="1" dirty="0">
              <a:solidFill>
                <a:schemeClr val="tx1"/>
              </a:solidFill>
              <a:latin typeface="Arial Black" panose="020B0A04020102020204" pitchFamily="34" charset="0"/>
            </a:endParaRPr>
          </a:p>
          <a:p>
            <a:pPr algn="ctr"/>
            <a:endParaRPr lang="en-US" b="1" i="1" dirty="0">
              <a:solidFill>
                <a:schemeClr val="tx1"/>
              </a:solidFill>
              <a:latin typeface="Arial Black" panose="020B0A04020102020204" pitchFamily="34" charset="0"/>
            </a:endParaRPr>
          </a:p>
          <a:p>
            <a:pPr algn="ctr"/>
            <a:r>
              <a:rPr lang="en-US" b="1" i="1" dirty="0">
                <a:solidFill>
                  <a:schemeClr val="tx1"/>
                </a:solidFill>
                <a:latin typeface="Arial Black" panose="020B0A04020102020204" pitchFamily="34" charset="0"/>
              </a:rPr>
              <a:t>VISION</a:t>
            </a:r>
            <a:endParaRPr lang="en-US" dirty="0">
              <a:solidFill>
                <a:schemeClr val="tx1"/>
              </a:solidFill>
            </a:endParaRPr>
          </a:p>
          <a:p>
            <a:pPr algn="just"/>
            <a:r>
              <a:rPr lang="en-US" sz="2000" i="1" dirty="0">
                <a:solidFill>
                  <a:schemeClr val="tx1"/>
                </a:solidFill>
                <a:latin typeface="Arial" panose="020B0604020202020204" pitchFamily="34" charset="0"/>
                <a:cs typeface="Arial" panose="020B0604020202020204" pitchFamily="34" charset="0"/>
              </a:rPr>
              <a:t>To create a seamless, user-friendly, and accessible online car rental platform that makes renting vehicles easy, fast, and convenient for everyone, anywhere, at any time.</a:t>
            </a:r>
          </a:p>
          <a:p>
            <a:pPr algn="ctr"/>
            <a:endParaRPr lang="en-US" sz="20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 name="Parallelogram 4">
            <a:extLst>
              <a:ext uri="{FF2B5EF4-FFF2-40B4-BE49-F238E27FC236}">
                <a16:creationId xmlns:a16="http://schemas.microsoft.com/office/drawing/2014/main" id="{81BDC57D-2375-1782-8DFD-A48BB5EE5A66}"/>
              </a:ext>
            </a:extLst>
          </p:cNvPr>
          <p:cNvSpPr/>
          <p:nvPr/>
        </p:nvSpPr>
        <p:spPr>
          <a:xfrm>
            <a:off x="9770536" y="6108699"/>
            <a:ext cx="6688666" cy="3187700"/>
          </a:xfrm>
          <a:prstGeom prst="parallelogram">
            <a:avLst/>
          </a:prstGeom>
          <a:solidFill>
            <a:schemeClr val="bg1">
              <a:lumMod val="8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i="1" dirty="0">
              <a:solidFill>
                <a:schemeClr val="tx1"/>
              </a:solidFill>
              <a:latin typeface="Arial Black" panose="020B0A04020102020204" pitchFamily="34" charset="0"/>
            </a:endParaRPr>
          </a:p>
          <a:p>
            <a:pPr algn="ctr"/>
            <a:endParaRPr lang="en-US" i="1" dirty="0">
              <a:solidFill>
                <a:schemeClr val="tx1"/>
              </a:solidFill>
              <a:latin typeface="Arial Black" panose="020B0A04020102020204" pitchFamily="34" charset="0"/>
            </a:endParaRPr>
          </a:p>
          <a:p>
            <a:pPr algn="ctr"/>
            <a:endParaRPr lang="en-US" i="1" dirty="0">
              <a:solidFill>
                <a:schemeClr val="tx1"/>
              </a:solidFill>
              <a:latin typeface="Arial Black" panose="020B0A04020102020204" pitchFamily="34" charset="0"/>
            </a:endParaRPr>
          </a:p>
          <a:p>
            <a:pPr algn="ctr"/>
            <a:endParaRPr lang="en-US" i="1" dirty="0">
              <a:solidFill>
                <a:schemeClr val="tx1"/>
              </a:solidFill>
              <a:latin typeface="Arial Black" panose="020B0A04020102020204" pitchFamily="34" charset="0"/>
            </a:endParaRPr>
          </a:p>
          <a:p>
            <a:pPr algn="ctr"/>
            <a:endParaRPr lang="en-US" i="1" dirty="0">
              <a:solidFill>
                <a:schemeClr val="tx1"/>
              </a:solidFill>
              <a:latin typeface="Arial Black" panose="020B0A04020102020204" pitchFamily="34" charset="0"/>
            </a:endParaRPr>
          </a:p>
          <a:p>
            <a:pPr algn="ctr"/>
            <a:r>
              <a:rPr lang="en-US" i="1" dirty="0">
                <a:solidFill>
                  <a:schemeClr val="tx1"/>
                </a:solidFill>
                <a:latin typeface="Arial Black" panose="020B0A04020102020204" pitchFamily="34" charset="0"/>
              </a:rPr>
              <a:t>MISSION</a:t>
            </a:r>
          </a:p>
          <a:p>
            <a:pPr algn="just"/>
            <a:r>
              <a:rPr lang="en-US" sz="2000" i="1" dirty="0">
                <a:solidFill>
                  <a:schemeClr val="tx1"/>
                </a:solidFill>
                <a:latin typeface="Arial" panose="020B0604020202020204" pitchFamily="34" charset="0"/>
                <a:cs typeface="Arial" panose="020B0604020202020204" pitchFamily="34" charset="0"/>
              </a:rPr>
              <a:t>Our goal was to create an attractive and user-friendly interface that makes booking a car simple and convenient. This project helped us learn teamwork, HTML, CSS, and how to present a real-world solution effectively.</a:t>
            </a:r>
          </a:p>
          <a:p>
            <a:pPr algn="ctr"/>
            <a:endParaRPr lang="en-US" b="1" i="1" dirty="0">
              <a:solidFill>
                <a:schemeClr val="tx1"/>
              </a:solidFill>
              <a:latin typeface="Arial Black" panose="020B0A04020102020204" pitchFamily="34" charset="0"/>
            </a:endParaRPr>
          </a:p>
          <a:p>
            <a:pPr algn="ctr"/>
            <a:endParaRPr lang="en-US" b="1" i="1" dirty="0">
              <a:solidFill>
                <a:schemeClr val="tx1"/>
              </a:solidFill>
              <a:latin typeface="Arial Black" panose="020B0A04020102020204" pitchFamily="34" charset="0"/>
            </a:endParaRPr>
          </a:p>
          <a:p>
            <a:pPr algn="ctr"/>
            <a:endParaRPr lang="en-US" b="1" i="1" dirty="0">
              <a:solidFill>
                <a:schemeClr val="tx1"/>
              </a:solidFill>
              <a:latin typeface="Arial Black" panose="020B0A04020102020204" pitchFamily="34" charset="0"/>
            </a:endParaRPr>
          </a:p>
          <a:p>
            <a:pPr algn="ctr"/>
            <a:endParaRPr lang="en-US" b="1" i="1" dirty="0">
              <a:solidFill>
                <a:schemeClr val="tx1"/>
              </a:solidFill>
              <a:latin typeface="Arial Black" panose="020B0A04020102020204" pitchFamily="34" charset="0"/>
            </a:endParaRPr>
          </a:p>
          <a:p>
            <a:pPr algn="ctr"/>
            <a:endParaRPr lang="en-US" b="1" i="1" dirty="0">
              <a:solidFill>
                <a:schemeClr val="tx1"/>
              </a:solidFill>
              <a:latin typeface="Arial Black" panose="020B0A04020102020204" pitchFamily="34" charset="0"/>
            </a:endParaRPr>
          </a:p>
          <a:p>
            <a:pPr algn="ctr"/>
            <a:endParaRPr lang="en-US" b="1" i="1" dirty="0">
              <a:solidFill>
                <a:schemeClr val="tx1"/>
              </a:solidFill>
              <a:latin typeface="Arial Black" panose="020B0A04020102020204" pitchFamily="34" charset="0"/>
            </a:endParaRPr>
          </a:p>
          <a:p>
            <a:pPr algn="ctr"/>
            <a:endParaRPr lang="en-US" b="1" i="1" dirty="0">
              <a:solidFill>
                <a:schemeClr val="tx1"/>
              </a:solidFill>
              <a:latin typeface="Arial Black" panose="020B0A04020102020204" pitchFamily="34" charset="0"/>
            </a:endParaRPr>
          </a:p>
        </p:txBody>
      </p:sp>
      <p:sp>
        <p:nvSpPr>
          <p:cNvPr id="6" name="TextBox 5">
            <a:extLst>
              <a:ext uri="{FF2B5EF4-FFF2-40B4-BE49-F238E27FC236}">
                <a16:creationId xmlns:a16="http://schemas.microsoft.com/office/drawing/2014/main" id="{BC0B8FA9-88F9-5D42-9081-52A72AAA3D3C}"/>
              </a:ext>
            </a:extLst>
          </p:cNvPr>
          <p:cNvSpPr txBox="1"/>
          <p:nvPr/>
        </p:nvSpPr>
        <p:spPr>
          <a:xfrm>
            <a:off x="11004860" y="691144"/>
            <a:ext cx="9144000" cy="400110"/>
          </a:xfrm>
          <a:prstGeom prst="rect">
            <a:avLst/>
          </a:prstGeom>
          <a:noFill/>
        </p:spPr>
        <p:txBody>
          <a:bodyPr wrap="square">
            <a:spAutoFit/>
          </a:bodyPr>
          <a:lstStyle/>
          <a:p>
            <a:pPr marL="0" indent="0" algn="just">
              <a:lnSpc>
                <a:spcPct val="100000"/>
              </a:lnSpc>
              <a:spcBef>
                <a:spcPts val="0"/>
              </a:spcBef>
              <a:spcAft>
                <a:spcPts val="0"/>
              </a:spcAft>
            </a:pPr>
            <a:r>
              <a:rPr lang="en-US" sz="2000" b="1" i="0" u="none" strike="noStrike" dirty="0">
                <a:solidFill>
                  <a:schemeClr val="bg1"/>
                </a:solidFill>
                <a:latin typeface="Liberation Sans"/>
                <a:cs typeface="Liberation Sans"/>
              </a:rPr>
              <a:t>HOME        SERVICE       ABOUT US         CONTACT US</a:t>
            </a:r>
            <a:endParaRPr lang="en-US" sz="2000" b="1" dirty="0">
              <a:solidFill>
                <a:schemeClr val="bg1"/>
              </a:solidFill>
            </a:endParaRPr>
          </a:p>
        </p:txBody>
      </p:sp>
      <p:sp>
        <p:nvSpPr>
          <p:cNvPr id="8" name="TextBox 7">
            <a:extLst>
              <a:ext uri="{FF2B5EF4-FFF2-40B4-BE49-F238E27FC236}">
                <a16:creationId xmlns:a16="http://schemas.microsoft.com/office/drawing/2014/main" id="{FD0071B4-6E8B-E8D1-292C-C4A433BAA055}"/>
              </a:ext>
            </a:extLst>
          </p:cNvPr>
          <p:cNvSpPr txBox="1"/>
          <p:nvPr/>
        </p:nvSpPr>
        <p:spPr>
          <a:xfrm>
            <a:off x="9144000" y="1805970"/>
            <a:ext cx="5080000" cy="3046988"/>
          </a:xfrm>
          <a:prstGeom prst="rect">
            <a:avLst/>
          </a:prstGeom>
          <a:noFill/>
        </p:spPr>
        <p:txBody>
          <a:bodyPr wrap="square">
            <a:spAutoFit/>
          </a:bodyPr>
          <a:lstStyle/>
          <a:p>
            <a:r>
              <a:rPr lang="en-US" sz="9600" b="1" dirty="0">
                <a:solidFill>
                  <a:schemeClr val="bg1"/>
                </a:solidFill>
                <a:latin typeface="Bahnschrift Condensed" panose="020B0502040204020203" pitchFamily="34" charset="0"/>
              </a:rPr>
              <a:t>OUR VISION </a:t>
            </a:r>
          </a:p>
          <a:p>
            <a:r>
              <a:rPr lang="en-US" sz="9600" b="1" dirty="0">
                <a:solidFill>
                  <a:schemeClr val="bg1"/>
                </a:solidFill>
                <a:latin typeface="Bahnschrift Condensed" panose="020B0502040204020203" pitchFamily="34" charset="0"/>
              </a:rPr>
              <a:t>&amp; MISSION</a:t>
            </a:r>
          </a:p>
        </p:txBody>
      </p:sp>
      <p:pic>
        <p:nvPicPr>
          <p:cNvPr id="2" name="Picture 1" descr="A car rental service logo&#10;&#10;AI-generated content may be incorrect.">
            <a:extLst>
              <a:ext uri="{FF2B5EF4-FFF2-40B4-BE49-F238E27FC236}">
                <a16:creationId xmlns:a16="http://schemas.microsoft.com/office/drawing/2014/main" id="{AA5E9B3C-3FA6-5271-CC8B-70D83D1D1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74" y="-240587"/>
            <a:ext cx="2926080" cy="2926080"/>
          </a:xfrm>
          <a:prstGeom prst="rect">
            <a:avLst/>
          </a:prstGeom>
        </p:spPr>
      </p:pic>
      <p:sp>
        <p:nvSpPr>
          <p:cNvPr id="9" name="Freeform: Shape 14">
            <a:extLst>
              <a:ext uri="{FF2B5EF4-FFF2-40B4-BE49-F238E27FC236}">
                <a16:creationId xmlns:a16="http://schemas.microsoft.com/office/drawing/2014/main" id="{2973CBEA-2947-AF73-052B-15A1DE3C6EE0}"/>
              </a:ext>
            </a:extLst>
          </p:cNvPr>
          <p:cNvSpPr/>
          <p:nvPr/>
        </p:nvSpPr>
        <p:spPr>
          <a:xfrm>
            <a:off x="14574791" y="1369100"/>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
        <p:nvSpPr>
          <p:cNvPr id="10" name="Freeform: Shape 14">
            <a:extLst>
              <a:ext uri="{FF2B5EF4-FFF2-40B4-BE49-F238E27FC236}">
                <a16:creationId xmlns:a16="http://schemas.microsoft.com/office/drawing/2014/main" id="{458F2053-FE1B-8885-871C-1E1E87590D72}"/>
              </a:ext>
            </a:extLst>
          </p:cNvPr>
          <p:cNvSpPr/>
          <p:nvPr/>
        </p:nvSpPr>
        <p:spPr>
          <a:xfrm rot="10800000">
            <a:off x="-1021201" y="8926236"/>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96051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9" presetClass="emph" presetSubtype="0" fill="hold" nodeType="withEffect">
                                  <p:stCondLst>
                                    <p:cond delay="500"/>
                                  </p:stCondLst>
                                  <p:childTnLst>
                                    <p:animClr clrSpc="rgb" dir="cw">
                                      <p:cBhvr override="childStyle">
                                        <p:cTn id="10" dur="500" fill="hold"/>
                                        <p:tgtEl>
                                          <p:spTgt spid="8">
                                            <p:txEl>
                                              <p:pRg st="0" end="0"/>
                                            </p:txEl>
                                          </p:spTgt>
                                        </p:tgtEl>
                                        <p:attrNameLst>
                                          <p:attrName>style.color</p:attrName>
                                        </p:attrNameLst>
                                      </p:cBhvr>
                                      <p:to>
                                        <a:srgbClr val="C00000"/>
                                      </p:to>
                                    </p:animClr>
                                    <p:animClr clrSpc="rgb" dir="cw">
                                      <p:cBhvr>
                                        <p:cTn id="11" dur="500" fill="hold"/>
                                        <p:tgtEl>
                                          <p:spTgt spid="8">
                                            <p:txEl>
                                              <p:pRg st="0" end="0"/>
                                            </p:txEl>
                                          </p:spTgt>
                                        </p:tgtEl>
                                        <p:attrNameLst>
                                          <p:attrName>fillcolor</p:attrName>
                                        </p:attrNameLst>
                                      </p:cBhvr>
                                      <p:to>
                                        <a:srgbClr val="C00000"/>
                                      </p:to>
                                    </p:animClr>
                                    <p:set>
                                      <p:cBhvr>
                                        <p:cTn id="12" dur="500" fill="hold"/>
                                        <p:tgtEl>
                                          <p:spTgt spid="8">
                                            <p:txEl>
                                              <p:pRg st="0" end="0"/>
                                            </p:txEl>
                                          </p:spTgt>
                                        </p:tgtEl>
                                        <p:attrNameLst>
                                          <p:attrName>fill.type</p:attrName>
                                        </p:attrNameLst>
                                      </p:cBhvr>
                                      <p:to>
                                        <p:strVal val="solid"/>
                                      </p:to>
                                    </p:set>
                                    <p:set>
                                      <p:cBhvr>
                                        <p:cTn id="13" dur="500" fill="hold"/>
                                        <p:tgtEl>
                                          <p:spTgt spid="8">
                                            <p:txEl>
                                              <p:pRg st="0" end="0"/>
                                            </p:txEl>
                                          </p:spTgt>
                                        </p:tgtEl>
                                        <p:attrNameLst>
                                          <p:attrName>fill.on</p:attrName>
                                        </p:attrNameLst>
                                      </p:cBhvr>
                                      <p:to>
                                        <p:strVal val="true"/>
                                      </p:to>
                                    </p:set>
                                  </p:childTnLst>
                                </p:cTn>
                              </p:par>
                              <p:par>
                                <p:cTn id="14" presetID="19" presetClass="emph" presetSubtype="0" fill="hold" nodeType="withEffect">
                                  <p:stCondLst>
                                    <p:cond delay="500"/>
                                  </p:stCondLst>
                                  <p:childTnLst>
                                    <p:animClr clrSpc="rgb" dir="cw">
                                      <p:cBhvr override="childStyle">
                                        <p:cTn id="15" dur="500" fill="hold"/>
                                        <p:tgtEl>
                                          <p:spTgt spid="8">
                                            <p:txEl>
                                              <p:pRg st="1" end="1"/>
                                            </p:txEl>
                                          </p:spTgt>
                                        </p:tgtEl>
                                        <p:attrNameLst>
                                          <p:attrName>style.color</p:attrName>
                                        </p:attrNameLst>
                                      </p:cBhvr>
                                      <p:to>
                                        <a:srgbClr val="C00000"/>
                                      </p:to>
                                    </p:animClr>
                                    <p:animClr clrSpc="rgb" dir="cw">
                                      <p:cBhvr>
                                        <p:cTn id="16" dur="500" fill="hold"/>
                                        <p:tgtEl>
                                          <p:spTgt spid="8">
                                            <p:txEl>
                                              <p:pRg st="1" end="1"/>
                                            </p:txEl>
                                          </p:spTgt>
                                        </p:tgtEl>
                                        <p:attrNameLst>
                                          <p:attrName>fillcolor</p:attrName>
                                        </p:attrNameLst>
                                      </p:cBhvr>
                                      <p:to>
                                        <a:srgbClr val="C00000"/>
                                      </p:to>
                                    </p:animClr>
                                    <p:set>
                                      <p:cBhvr>
                                        <p:cTn id="17" dur="500" fill="hold"/>
                                        <p:tgtEl>
                                          <p:spTgt spid="8">
                                            <p:txEl>
                                              <p:pRg st="1" end="1"/>
                                            </p:txEl>
                                          </p:spTgt>
                                        </p:tgtEl>
                                        <p:attrNameLst>
                                          <p:attrName>fill.type</p:attrName>
                                        </p:attrNameLst>
                                      </p:cBhvr>
                                      <p:to>
                                        <p:strVal val="solid"/>
                                      </p:to>
                                    </p:set>
                                    <p:set>
                                      <p:cBhvr>
                                        <p:cTn id="18" dur="500" fill="hold"/>
                                        <p:tgtEl>
                                          <p:spTgt spid="8">
                                            <p:txEl>
                                              <p:pRg st="1" end="1"/>
                                            </p:txEl>
                                          </p:spTgt>
                                        </p:tgtEl>
                                        <p:attrNameLst>
                                          <p:attrName>fill.on</p:attrName>
                                        </p:attrNameLst>
                                      </p:cBhvr>
                                      <p:to>
                                        <p:strVal val="true"/>
                                      </p:to>
                                    </p:set>
                                  </p:childTnLst>
                                </p:cTn>
                              </p:par>
                              <p:par>
                                <p:cTn id="19" presetID="2" presetClass="entr" presetSubtype="4" fill="hold" grpId="0" nodeType="withEffect">
                                  <p:stCondLst>
                                    <p:cond delay="500"/>
                                  </p:stCondLst>
                                  <p:childTnLst>
                                    <p:set>
                                      <p:cBhvr>
                                        <p:cTn id="20" dur="1" fill="hold">
                                          <p:stCondLst>
                                            <p:cond delay="0"/>
                                          </p:stCondLst>
                                        </p:cTn>
                                        <p:tgtEl>
                                          <p:spTgt spid="4">
                                            <p:bg/>
                                          </p:spTgt>
                                        </p:tgtEl>
                                        <p:attrNameLst>
                                          <p:attrName>style.visibility</p:attrName>
                                        </p:attrNameLst>
                                      </p:cBhvr>
                                      <p:to>
                                        <p:strVal val="visible"/>
                                      </p:to>
                                    </p:set>
                                    <p:anim calcmode="lin" valueType="num">
                                      <p:cBhvr additive="base">
                                        <p:cTn id="21" dur="10" fill="hold"/>
                                        <p:tgtEl>
                                          <p:spTgt spid="4">
                                            <p:bg/>
                                          </p:spTgt>
                                        </p:tgtEl>
                                        <p:attrNameLst>
                                          <p:attrName>ppt_x</p:attrName>
                                        </p:attrNameLst>
                                      </p:cBhvr>
                                      <p:tavLst>
                                        <p:tav tm="0">
                                          <p:val>
                                            <p:strVal val="#ppt_x"/>
                                          </p:val>
                                        </p:tav>
                                        <p:tav tm="100000">
                                          <p:val>
                                            <p:strVal val="#ppt_x"/>
                                          </p:val>
                                        </p:tav>
                                      </p:tavLst>
                                    </p:anim>
                                    <p:anim calcmode="lin" valueType="num">
                                      <p:cBhvr additive="base">
                                        <p:cTn id="22" dur="10" fill="hold"/>
                                        <p:tgtEl>
                                          <p:spTgt spid="4">
                                            <p:bg/>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50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1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10" fill="hold"/>
                                        <p:tgtEl>
                                          <p:spTgt spid="4">
                                            <p:txEl>
                                              <p:pRg st="3" end="3"/>
                                            </p:txEl>
                                          </p:spTgt>
                                        </p:tgtEl>
                                        <p:attrNameLst>
                                          <p:attrName>ppt_y</p:attrName>
                                        </p:attrNameLst>
                                      </p:cBhvr>
                                      <p:tavLst>
                                        <p:tav tm="0">
                                          <p:val>
                                            <p:strVal val="1+#ppt_h/2"/>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anim calcmode="lin" valueType="num">
                                      <p:cBhvr>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2" presetClass="entr" presetSubtype="4" fill="hold" grpId="0" nodeType="withEffect">
                                  <p:stCondLst>
                                    <p:cond delay="50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42" presetClass="entr" presetSubtype="0" fill="hold" nodeType="withEffect">
                                  <p:stCondLst>
                                    <p:cond delay="50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fade">
                                      <p:cBhvr>
                                        <p:cTn id="38" dur="1000"/>
                                        <p:tgtEl>
                                          <p:spTgt spid="5">
                                            <p:txEl>
                                              <p:pRg st="6" end="6"/>
                                            </p:txEl>
                                          </p:spTgt>
                                        </p:tgtEl>
                                      </p:cBhvr>
                                    </p:animEffect>
                                    <p:anim calcmode="lin" valueType="num">
                                      <p:cBhvr>
                                        <p:cTn id="3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allAtOnce"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tx1"/>
            </a:gs>
          </a:gsLst>
          <a:lin ang="5400000" scaled="1"/>
        </a:gradFill>
        <a:effectLst/>
      </p:bgPr>
    </p:bg>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030FC4A-4AA9-F57F-0037-6677E6A65B7E}"/>
              </a:ext>
            </a:extLst>
          </p:cNvPr>
          <p:cNvSpPr txBox="1"/>
          <p:nvPr/>
        </p:nvSpPr>
        <p:spPr>
          <a:xfrm>
            <a:off x="12449018" y="1728992"/>
            <a:ext cx="4960289" cy="2215991"/>
          </a:xfrm>
          <a:prstGeom prst="rect">
            <a:avLst/>
          </a:prstGeom>
          <a:noFill/>
        </p:spPr>
        <p:txBody>
          <a:bodyPr wrap="square">
            <a:spAutoFit/>
          </a:bodyPr>
          <a:lstStyle/>
          <a:p>
            <a:r>
              <a:rPr lang="en-US" sz="13800" b="1" dirty="0">
                <a:solidFill>
                  <a:schemeClr val="bg1"/>
                </a:solidFill>
                <a:latin typeface="Bahnschrift Condensed" panose="020B0502040204020203" pitchFamily="34" charset="0"/>
              </a:rPr>
              <a:t>LINKS</a:t>
            </a:r>
          </a:p>
        </p:txBody>
      </p:sp>
      <p:sp>
        <p:nvSpPr>
          <p:cNvPr id="31" name="Freeform: Shape 14">
            <a:extLst>
              <a:ext uri="{FF2B5EF4-FFF2-40B4-BE49-F238E27FC236}">
                <a16:creationId xmlns:a16="http://schemas.microsoft.com/office/drawing/2014/main" id="{CB0C7FDF-D110-898A-01C7-ADFE3688219C}"/>
              </a:ext>
            </a:extLst>
          </p:cNvPr>
          <p:cNvSpPr/>
          <p:nvPr/>
        </p:nvSpPr>
        <p:spPr>
          <a:xfrm rot="10800000">
            <a:off x="5058351" y="8438079"/>
            <a:ext cx="4475603" cy="1515963"/>
          </a:xfrm>
          <a:custGeom>
            <a:avLst/>
            <a:gdLst/>
            <a:ahLst/>
            <a:cxnLst/>
            <a:rect l="l" t="t" r="r" b="b"/>
            <a:pathLst>
              <a:path w="4475603" h="1515963">
                <a:moveTo>
                  <a:pt x="1111324" y="17956"/>
                </a:moveTo>
                <a:cubicBezTo>
                  <a:pt x="1111324" y="17668"/>
                  <a:pt x="1111550" y="17441"/>
                  <a:pt x="1111839" y="17441"/>
                </a:cubicBezTo>
                <a:cubicBezTo>
                  <a:pt x="1112125" y="17441"/>
                  <a:pt x="1112353" y="17668"/>
                  <a:pt x="1112353" y="17956"/>
                </a:cubicBezTo>
                <a:cubicBezTo>
                  <a:pt x="1112353" y="18244"/>
                  <a:pt x="1112125" y="18471"/>
                  <a:pt x="1111839" y="18471"/>
                </a:cubicBezTo>
                <a:cubicBezTo>
                  <a:pt x="1111550" y="18471"/>
                  <a:pt x="1111324" y="18244"/>
                  <a:pt x="1111324" y="17956"/>
                </a:cubicBezTo>
                <a:moveTo>
                  <a:pt x="1297058" y="18986"/>
                </a:moveTo>
                <a:cubicBezTo>
                  <a:pt x="1297624" y="18986"/>
                  <a:pt x="1298088" y="18522"/>
                  <a:pt x="1298088" y="17956"/>
                </a:cubicBezTo>
                <a:cubicBezTo>
                  <a:pt x="1298088" y="17390"/>
                  <a:pt x="1297624" y="16926"/>
                  <a:pt x="1297058" y="16926"/>
                </a:cubicBezTo>
                <a:cubicBezTo>
                  <a:pt x="1296493" y="16926"/>
                  <a:pt x="1296031" y="17390"/>
                  <a:pt x="1296031" y="17956"/>
                </a:cubicBezTo>
                <a:cubicBezTo>
                  <a:pt x="1296031" y="18522"/>
                  <a:pt x="1296493" y="18986"/>
                  <a:pt x="1297058" y="18986"/>
                </a:cubicBezTo>
                <a:moveTo>
                  <a:pt x="1482281" y="21045"/>
                </a:moveTo>
                <a:cubicBezTo>
                  <a:pt x="1483979" y="21045"/>
                  <a:pt x="1485357" y="19665"/>
                  <a:pt x="1485357" y="17966"/>
                </a:cubicBezTo>
                <a:cubicBezTo>
                  <a:pt x="1485357" y="16267"/>
                  <a:pt x="1483979" y="14888"/>
                  <a:pt x="1482281" y="14888"/>
                </a:cubicBezTo>
                <a:cubicBezTo>
                  <a:pt x="1480582" y="14888"/>
                  <a:pt x="1479204" y="16267"/>
                  <a:pt x="1479204" y="17966"/>
                </a:cubicBezTo>
                <a:cubicBezTo>
                  <a:pt x="1479204" y="19665"/>
                  <a:pt x="1480582" y="21045"/>
                  <a:pt x="1482281" y="21045"/>
                </a:cubicBezTo>
                <a:moveTo>
                  <a:pt x="1667501" y="23104"/>
                </a:moveTo>
                <a:cubicBezTo>
                  <a:pt x="1670341" y="23104"/>
                  <a:pt x="1672635" y="20808"/>
                  <a:pt x="1672635" y="17966"/>
                </a:cubicBezTo>
                <a:cubicBezTo>
                  <a:pt x="1672635" y="15125"/>
                  <a:pt x="1670341" y="12829"/>
                  <a:pt x="1667501" y="12829"/>
                </a:cubicBezTo>
                <a:cubicBezTo>
                  <a:pt x="1664661" y="12829"/>
                  <a:pt x="1662366" y="15125"/>
                  <a:pt x="1662366" y="17966"/>
                </a:cubicBezTo>
                <a:cubicBezTo>
                  <a:pt x="1662366" y="20808"/>
                  <a:pt x="1664661" y="23104"/>
                  <a:pt x="1667501" y="23104"/>
                </a:cubicBezTo>
                <a:moveTo>
                  <a:pt x="1852722" y="25163"/>
                </a:moveTo>
                <a:cubicBezTo>
                  <a:pt x="1856692" y="25163"/>
                  <a:pt x="1859915" y="21941"/>
                  <a:pt x="1859915" y="17966"/>
                </a:cubicBezTo>
                <a:cubicBezTo>
                  <a:pt x="1859915" y="13992"/>
                  <a:pt x="1856692" y="10769"/>
                  <a:pt x="1852722" y="10769"/>
                </a:cubicBezTo>
                <a:cubicBezTo>
                  <a:pt x="1848750" y="10769"/>
                  <a:pt x="1845530" y="13992"/>
                  <a:pt x="1845530" y="17966"/>
                </a:cubicBezTo>
                <a:cubicBezTo>
                  <a:pt x="1845530" y="21941"/>
                  <a:pt x="1848750" y="25163"/>
                  <a:pt x="1852722" y="25163"/>
                </a:cubicBezTo>
                <a:moveTo>
                  <a:pt x="2037942" y="27223"/>
                </a:moveTo>
                <a:cubicBezTo>
                  <a:pt x="2043047" y="27223"/>
                  <a:pt x="2047183" y="23084"/>
                  <a:pt x="2047183" y="17977"/>
                </a:cubicBezTo>
                <a:cubicBezTo>
                  <a:pt x="2047183" y="12870"/>
                  <a:pt x="2043047" y="8731"/>
                  <a:pt x="2037942" y="8731"/>
                </a:cubicBezTo>
                <a:cubicBezTo>
                  <a:pt x="2032838" y="8731"/>
                  <a:pt x="2028701" y="12870"/>
                  <a:pt x="2028701" y="17977"/>
                </a:cubicBezTo>
                <a:cubicBezTo>
                  <a:pt x="2028701" y="23084"/>
                  <a:pt x="2032838" y="27223"/>
                  <a:pt x="2037942" y="27223"/>
                </a:cubicBezTo>
                <a:moveTo>
                  <a:pt x="2223157" y="29282"/>
                </a:moveTo>
                <a:cubicBezTo>
                  <a:pt x="2229395" y="29282"/>
                  <a:pt x="2234455" y="24216"/>
                  <a:pt x="2234455" y="17977"/>
                </a:cubicBezTo>
                <a:cubicBezTo>
                  <a:pt x="2234455" y="11737"/>
                  <a:pt x="2229395" y="6671"/>
                  <a:pt x="2223157" y="6671"/>
                </a:cubicBezTo>
                <a:cubicBezTo>
                  <a:pt x="2216920" y="6671"/>
                  <a:pt x="2211860" y="11737"/>
                  <a:pt x="2211860" y="17977"/>
                </a:cubicBezTo>
                <a:cubicBezTo>
                  <a:pt x="2211860" y="24216"/>
                  <a:pt x="2216920" y="29282"/>
                  <a:pt x="2223157" y="29282"/>
                </a:cubicBezTo>
                <a:moveTo>
                  <a:pt x="2408378" y="31856"/>
                </a:moveTo>
                <a:cubicBezTo>
                  <a:pt x="2416040" y="31856"/>
                  <a:pt x="2422256" y="25647"/>
                  <a:pt x="2422256" y="17977"/>
                </a:cubicBezTo>
                <a:cubicBezTo>
                  <a:pt x="2422256" y="10306"/>
                  <a:pt x="2416040" y="4097"/>
                  <a:pt x="2408378" y="4097"/>
                </a:cubicBezTo>
                <a:cubicBezTo>
                  <a:pt x="2400715" y="4097"/>
                  <a:pt x="2394520" y="10306"/>
                  <a:pt x="2394520" y="17977"/>
                </a:cubicBezTo>
                <a:cubicBezTo>
                  <a:pt x="2394520" y="25647"/>
                  <a:pt x="2400715" y="31856"/>
                  <a:pt x="2408378" y="31856"/>
                </a:cubicBezTo>
                <a:moveTo>
                  <a:pt x="2593598" y="33400"/>
                </a:moveTo>
                <a:cubicBezTo>
                  <a:pt x="2602107" y="33400"/>
                  <a:pt x="2609006" y="26502"/>
                  <a:pt x="2609006" y="17987"/>
                </a:cubicBezTo>
                <a:cubicBezTo>
                  <a:pt x="2609006" y="9472"/>
                  <a:pt x="2602107" y="2574"/>
                  <a:pt x="2593598" y="2574"/>
                </a:cubicBezTo>
                <a:cubicBezTo>
                  <a:pt x="2585088" y="2574"/>
                  <a:pt x="2578211" y="9472"/>
                  <a:pt x="2578211" y="17987"/>
                </a:cubicBezTo>
                <a:cubicBezTo>
                  <a:pt x="2578211" y="26502"/>
                  <a:pt x="2585088" y="33400"/>
                  <a:pt x="2593598" y="33400"/>
                </a:cubicBezTo>
                <a:moveTo>
                  <a:pt x="2778818" y="34430"/>
                </a:moveTo>
                <a:cubicBezTo>
                  <a:pt x="2787905" y="34430"/>
                  <a:pt x="2795258" y="27068"/>
                  <a:pt x="2795258" y="17987"/>
                </a:cubicBezTo>
                <a:cubicBezTo>
                  <a:pt x="2795258" y="8906"/>
                  <a:pt x="2787905" y="1544"/>
                  <a:pt x="2778818" y="1544"/>
                </a:cubicBezTo>
                <a:cubicBezTo>
                  <a:pt x="2769751" y="1544"/>
                  <a:pt x="2762398" y="8906"/>
                  <a:pt x="2762398" y="17987"/>
                </a:cubicBezTo>
                <a:cubicBezTo>
                  <a:pt x="2762398" y="27068"/>
                  <a:pt x="2769751" y="34430"/>
                  <a:pt x="2778818" y="34430"/>
                </a:cubicBezTo>
                <a:moveTo>
                  <a:pt x="2964039" y="34945"/>
                </a:moveTo>
                <a:cubicBezTo>
                  <a:pt x="2973415" y="34945"/>
                  <a:pt x="2980994" y="27356"/>
                  <a:pt x="2980994" y="17987"/>
                </a:cubicBezTo>
                <a:cubicBezTo>
                  <a:pt x="2980994" y="8617"/>
                  <a:pt x="2973415" y="1029"/>
                  <a:pt x="2964039" y="1029"/>
                </a:cubicBezTo>
                <a:cubicBezTo>
                  <a:pt x="2954683" y="1029"/>
                  <a:pt x="2947102" y="8617"/>
                  <a:pt x="2947102" y="17987"/>
                </a:cubicBezTo>
                <a:cubicBezTo>
                  <a:pt x="2947102" y="27356"/>
                  <a:pt x="2954683" y="34945"/>
                  <a:pt x="2964039" y="34945"/>
                </a:cubicBezTo>
                <a:moveTo>
                  <a:pt x="3149259" y="35974"/>
                </a:moveTo>
                <a:cubicBezTo>
                  <a:pt x="3159193" y="35974"/>
                  <a:pt x="3167248" y="27923"/>
                  <a:pt x="3167248" y="17987"/>
                </a:cubicBezTo>
                <a:cubicBezTo>
                  <a:pt x="3167248" y="8051"/>
                  <a:pt x="3159193" y="0"/>
                  <a:pt x="3149259" y="0"/>
                </a:cubicBezTo>
                <a:cubicBezTo>
                  <a:pt x="3139344" y="0"/>
                  <a:pt x="3131291" y="8051"/>
                  <a:pt x="3131291" y="17987"/>
                </a:cubicBezTo>
                <a:cubicBezTo>
                  <a:pt x="3131291" y="27923"/>
                  <a:pt x="3139344" y="35974"/>
                  <a:pt x="3149259" y="35974"/>
                </a:cubicBezTo>
                <a:moveTo>
                  <a:pt x="3334478" y="34945"/>
                </a:moveTo>
                <a:cubicBezTo>
                  <a:pt x="3343854" y="34945"/>
                  <a:pt x="3351435" y="27356"/>
                  <a:pt x="3351435" y="17987"/>
                </a:cubicBezTo>
                <a:cubicBezTo>
                  <a:pt x="3351435" y="8617"/>
                  <a:pt x="3343854" y="1029"/>
                  <a:pt x="3334478" y="1029"/>
                </a:cubicBezTo>
                <a:cubicBezTo>
                  <a:pt x="3325122" y="1029"/>
                  <a:pt x="3317543" y="8617"/>
                  <a:pt x="3317543" y="17987"/>
                </a:cubicBezTo>
                <a:cubicBezTo>
                  <a:pt x="3317543" y="27356"/>
                  <a:pt x="3325122" y="34945"/>
                  <a:pt x="3334478" y="34945"/>
                </a:cubicBezTo>
                <a:moveTo>
                  <a:pt x="3519720" y="31866"/>
                </a:moveTo>
                <a:cubicBezTo>
                  <a:pt x="3527361" y="31866"/>
                  <a:pt x="3533578" y="25657"/>
                  <a:pt x="3533578" y="17987"/>
                </a:cubicBezTo>
                <a:cubicBezTo>
                  <a:pt x="3533578" y="10316"/>
                  <a:pt x="3527381" y="4108"/>
                  <a:pt x="3519720" y="4108"/>
                </a:cubicBezTo>
                <a:cubicBezTo>
                  <a:pt x="3512036" y="4108"/>
                  <a:pt x="3505840" y="10316"/>
                  <a:pt x="3505840" y="17987"/>
                </a:cubicBezTo>
                <a:cubicBezTo>
                  <a:pt x="3505840" y="25657"/>
                  <a:pt x="3512036" y="31866"/>
                  <a:pt x="3519720" y="31866"/>
                </a:cubicBezTo>
                <a:moveTo>
                  <a:pt x="3704939" y="26213"/>
                </a:moveTo>
                <a:cubicBezTo>
                  <a:pt x="3709463" y="26213"/>
                  <a:pt x="3713159" y="22527"/>
                  <a:pt x="3713159" y="17987"/>
                </a:cubicBezTo>
                <a:cubicBezTo>
                  <a:pt x="3713159" y="13446"/>
                  <a:pt x="3709463" y="9760"/>
                  <a:pt x="3704939" y="9760"/>
                </a:cubicBezTo>
                <a:cubicBezTo>
                  <a:pt x="3700395" y="9760"/>
                  <a:pt x="3696698" y="13446"/>
                  <a:pt x="3696698" y="17987"/>
                </a:cubicBezTo>
                <a:cubicBezTo>
                  <a:pt x="3696698" y="22527"/>
                  <a:pt x="3700395" y="26213"/>
                  <a:pt x="3704939" y="26213"/>
                </a:cubicBezTo>
                <a:moveTo>
                  <a:pt x="3890159" y="20046"/>
                </a:moveTo>
                <a:cubicBezTo>
                  <a:pt x="3891275" y="20046"/>
                  <a:pt x="3892204" y="19130"/>
                  <a:pt x="3892204" y="17987"/>
                </a:cubicBezTo>
                <a:cubicBezTo>
                  <a:pt x="3892204" y="16844"/>
                  <a:pt x="3891295" y="15928"/>
                  <a:pt x="3890159" y="15928"/>
                </a:cubicBezTo>
                <a:cubicBezTo>
                  <a:pt x="3889003" y="15928"/>
                  <a:pt x="3888094" y="16844"/>
                  <a:pt x="3888094" y="17987"/>
                </a:cubicBezTo>
                <a:cubicBezTo>
                  <a:pt x="3888094" y="19130"/>
                  <a:pt x="3889003" y="20046"/>
                  <a:pt x="3890159" y="20046"/>
                </a:cubicBezTo>
                <a:moveTo>
                  <a:pt x="556176" y="204863"/>
                </a:moveTo>
                <a:cubicBezTo>
                  <a:pt x="557029" y="204863"/>
                  <a:pt x="557719" y="204173"/>
                  <a:pt x="557719" y="203319"/>
                </a:cubicBezTo>
                <a:cubicBezTo>
                  <a:pt x="557719" y="202464"/>
                  <a:pt x="557029" y="201774"/>
                  <a:pt x="556176" y="201774"/>
                </a:cubicBezTo>
                <a:cubicBezTo>
                  <a:pt x="555321" y="201774"/>
                  <a:pt x="554634" y="202464"/>
                  <a:pt x="554634" y="203319"/>
                </a:cubicBezTo>
                <a:cubicBezTo>
                  <a:pt x="554634" y="204173"/>
                  <a:pt x="555321" y="204863"/>
                  <a:pt x="556176" y="204863"/>
                </a:cubicBezTo>
                <a:moveTo>
                  <a:pt x="741396" y="207943"/>
                </a:moveTo>
                <a:cubicBezTo>
                  <a:pt x="743949" y="207943"/>
                  <a:pt x="746016" y="205872"/>
                  <a:pt x="746016" y="203319"/>
                </a:cubicBezTo>
                <a:cubicBezTo>
                  <a:pt x="746016" y="200765"/>
                  <a:pt x="743949" y="198696"/>
                  <a:pt x="741396" y="198696"/>
                </a:cubicBezTo>
                <a:cubicBezTo>
                  <a:pt x="738846" y="198696"/>
                  <a:pt x="736776" y="200765"/>
                  <a:pt x="736776" y="203319"/>
                </a:cubicBezTo>
                <a:cubicBezTo>
                  <a:pt x="736776" y="205872"/>
                  <a:pt x="738846" y="207943"/>
                  <a:pt x="741396" y="207943"/>
                </a:cubicBezTo>
                <a:moveTo>
                  <a:pt x="926619" y="211020"/>
                </a:moveTo>
                <a:cubicBezTo>
                  <a:pt x="930867" y="211020"/>
                  <a:pt x="934324" y="207571"/>
                  <a:pt x="934324" y="203309"/>
                </a:cubicBezTo>
                <a:cubicBezTo>
                  <a:pt x="934324" y="199046"/>
                  <a:pt x="930878" y="195596"/>
                  <a:pt x="926619" y="195596"/>
                </a:cubicBezTo>
                <a:cubicBezTo>
                  <a:pt x="922357" y="195596"/>
                  <a:pt x="918911" y="199046"/>
                  <a:pt x="918911" y="203309"/>
                </a:cubicBezTo>
                <a:cubicBezTo>
                  <a:pt x="918911" y="207571"/>
                  <a:pt x="922357" y="211020"/>
                  <a:pt x="926619" y="211020"/>
                </a:cubicBezTo>
                <a:moveTo>
                  <a:pt x="1111839" y="214099"/>
                </a:moveTo>
                <a:cubicBezTo>
                  <a:pt x="1117798" y="214099"/>
                  <a:pt x="1122623" y="209271"/>
                  <a:pt x="1122623" y="203309"/>
                </a:cubicBezTo>
                <a:cubicBezTo>
                  <a:pt x="1122623" y="197347"/>
                  <a:pt x="1117798" y="192518"/>
                  <a:pt x="1111839" y="192518"/>
                </a:cubicBezTo>
                <a:cubicBezTo>
                  <a:pt x="1105881" y="192518"/>
                  <a:pt x="1101053" y="197347"/>
                  <a:pt x="1101053" y="203309"/>
                </a:cubicBezTo>
                <a:cubicBezTo>
                  <a:pt x="1101053" y="209271"/>
                  <a:pt x="1105881" y="214099"/>
                  <a:pt x="1111839" y="214099"/>
                </a:cubicBezTo>
                <a:moveTo>
                  <a:pt x="1297058" y="217177"/>
                </a:moveTo>
                <a:cubicBezTo>
                  <a:pt x="1304715" y="217177"/>
                  <a:pt x="1310930" y="210968"/>
                  <a:pt x="1310930" y="203298"/>
                </a:cubicBezTo>
                <a:cubicBezTo>
                  <a:pt x="1310930" y="195627"/>
                  <a:pt x="1304726" y="189419"/>
                  <a:pt x="1297058" y="189419"/>
                </a:cubicBezTo>
                <a:cubicBezTo>
                  <a:pt x="1289392" y="189419"/>
                  <a:pt x="1283188" y="195627"/>
                  <a:pt x="1283188" y="203298"/>
                </a:cubicBezTo>
                <a:cubicBezTo>
                  <a:pt x="1283188" y="210968"/>
                  <a:pt x="1289392" y="217177"/>
                  <a:pt x="1297058" y="217177"/>
                </a:cubicBezTo>
                <a:moveTo>
                  <a:pt x="1482281" y="219236"/>
                </a:moveTo>
                <a:cubicBezTo>
                  <a:pt x="1491078" y="219236"/>
                  <a:pt x="1498200" y="212102"/>
                  <a:pt x="1498200" y="203309"/>
                </a:cubicBezTo>
                <a:cubicBezTo>
                  <a:pt x="1498200" y="194516"/>
                  <a:pt x="1491067" y="187380"/>
                  <a:pt x="1482281" y="187380"/>
                </a:cubicBezTo>
                <a:cubicBezTo>
                  <a:pt x="1473493" y="187380"/>
                  <a:pt x="1466361" y="194516"/>
                  <a:pt x="1466361" y="203309"/>
                </a:cubicBezTo>
                <a:cubicBezTo>
                  <a:pt x="1466361" y="212102"/>
                  <a:pt x="1473493" y="219236"/>
                  <a:pt x="1482281" y="219236"/>
                </a:cubicBezTo>
                <a:moveTo>
                  <a:pt x="1667501" y="221295"/>
                </a:moveTo>
                <a:cubicBezTo>
                  <a:pt x="1677432" y="221295"/>
                  <a:pt x="1685478" y="213244"/>
                  <a:pt x="1685478" y="203309"/>
                </a:cubicBezTo>
                <a:cubicBezTo>
                  <a:pt x="1685478" y="193373"/>
                  <a:pt x="1677432" y="185321"/>
                  <a:pt x="1667501" y="185321"/>
                </a:cubicBezTo>
                <a:cubicBezTo>
                  <a:pt x="1657571" y="185321"/>
                  <a:pt x="1649525" y="193373"/>
                  <a:pt x="1649525" y="203309"/>
                </a:cubicBezTo>
                <a:cubicBezTo>
                  <a:pt x="1649525" y="213244"/>
                  <a:pt x="1657571" y="221295"/>
                  <a:pt x="1667501" y="221295"/>
                </a:cubicBezTo>
                <a:moveTo>
                  <a:pt x="1852722" y="223354"/>
                </a:moveTo>
                <a:cubicBezTo>
                  <a:pt x="1863783" y="223354"/>
                  <a:pt x="1872757" y="214376"/>
                  <a:pt x="1872757" y="203309"/>
                </a:cubicBezTo>
                <a:cubicBezTo>
                  <a:pt x="1872757" y="192240"/>
                  <a:pt x="1863783" y="183262"/>
                  <a:pt x="1852722" y="183262"/>
                </a:cubicBezTo>
                <a:cubicBezTo>
                  <a:pt x="1841659" y="183262"/>
                  <a:pt x="1832688" y="192240"/>
                  <a:pt x="1832688" y="203309"/>
                </a:cubicBezTo>
                <a:cubicBezTo>
                  <a:pt x="1832688" y="214376"/>
                  <a:pt x="1841659" y="223354"/>
                  <a:pt x="1852722" y="223354"/>
                </a:cubicBezTo>
                <a:moveTo>
                  <a:pt x="2037942" y="224899"/>
                </a:moveTo>
                <a:cubicBezTo>
                  <a:pt x="2049859" y="224899"/>
                  <a:pt x="2059510" y="215231"/>
                  <a:pt x="2059510" y="203319"/>
                </a:cubicBezTo>
                <a:cubicBezTo>
                  <a:pt x="2059510" y="191406"/>
                  <a:pt x="2049848" y="181738"/>
                  <a:pt x="2037942" y="181738"/>
                </a:cubicBezTo>
                <a:cubicBezTo>
                  <a:pt x="2026037" y="181738"/>
                  <a:pt x="2016376" y="191406"/>
                  <a:pt x="2016376" y="203319"/>
                </a:cubicBezTo>
                <a:cubicBezTo>
                  <a:pt x="2016376" y="215231"/>
                  <a:pt x="2026037" y="224899"/>
                  <a:pt x="2037942" y="224899"/>
                </a:cubicBezTo>
                <a:moveTo>
                  <a:pt x="2223157" y="226444"/>
                </a:moveTo>
                <a:cubicBezTo>
                  <a:pt x="2235922" y="226444"/>
                  <a:pt x="2246269" y="216086"/>
                  <a:pt x="2246269" y="203319"/>
                </a:cubicBezTo>
                <a:cubicBezTo>
                  <a:pt x="2246269" y="190551"/>
                  <a:pt x="2235922" y="180193"/>
                  <a:pt x="2223157" y="180193"/>
                </a:cubicBezTo>
                <a:cubicBezTo>
                  <a:pt x="2210393" y="180193"/>
                  <a:pt x="2200047" y="190551"/>
                  <a:pt x="2200047" y="203319"/>
                </a:cubicBezTo>
                <a:cubicBezTo>
                  <a:pt x="2200047" y="216086"/>
                  <a:pt x="2210393" y="226444"/>
                  <a:pt x="2223157" y="226444"/>
                </a:cubicBezTo>
                <a:moveTo>
                  <a:pt x="2408378" y="228503"/>
                </a:moveTo>
                <a:cubicBezTo>
                  <a:pt x="2422278" y="228503"/>
                  <a:pt x="2433555" y="217228"/>
                  <a:pt x="2433555" y="203319"/>
                </a:cubicBezTo>
                <a:cubicBezTo>
                  <a:pt x="2433555" y="189408"/>
                  <a:pt x="2422278" y="178134"/>
                  <a:pt x="2408378" y="178134"/>
                </a:cubicBezTo>
                <a:cubicBezTo>
                  <a:pt x="2394478" y="178134"/>
                  <a:pt x="2383222" y="189408"/>
                  <a:pt x="2383222" y="203319"/>
                </a:cubicBezTo>
                <a:cubicBezTo>
                  <a:pt x="2383222" y="217228"/>
                  <a:pt x="2394478" y="228503"/>
                  <a:pt x="2408378" y="228503"/>
                </a:cubicBezTo>
                <a:moveTo>
                  <a:pt x="2593598" y="230048"/>
                </a:moveTo>
                <a:cubicBezTo>
                  <a:pt x="2608344" y="230048"/>
                  <a:pt x="2620303" y="218083"/>
                  <a:pt x="2620303" y="203329"/>
                </a:cubicBezTo>
                <a:cubicBezTo>
                  <a:pt x="2620303" y="188575"/>
                  <a:pt x="2608344" y="176610"/>
                  <a:pt x="2593598" y="176610"/>
                </a:cubicBezTo>
                <a:cubicBezTo>
                  <a:pt x="2578852" y="176610"/>
                  <a:pt x="2566893" y="188575"/>
                  <a:pt x="2566893" y="203329"/>
                </a:cubicBezTo>
                <a:cubicBezTo>
                  <a:pt x="2566893" y="218083"/>
                  <a:pt x="2578852" y="230048"/>
                  <a:pt x="2593598" y="230048"/>
                </a:cubicBezTo>
                <a:moveTo>
                  <a:pt x="2778818" y="231593"/>
                </a:moveTo>
                <a:cubicBezTo>
                  <a:pt x="2794432" y="231593"/>
                  <a:pt x="2807072" y="218938"/>
                  <a:pt x="2807072" y="203329"/>
                </a:cubicBezTo>
                <a:cubicBezTo>
                  <a:pt x="2807072" y="187720"/>
                  <a:pt x="2794432" y="175066"/>
                  <a:pt x="2778818" y="175066"/>
                </a:cubicBezTo>
                <a:cubicBezTo>
                  <a:pt x="2763225" y="175066"/>
                  <a:pt x="2750585" y="187720"/>
                  <a:pt x="2750585" y="203329"/>
                </a:cubicBezTo>
                <a:cubicBezTo>
                  <a:pt x="2750585" y="218938"/>
                  <a:pt x="2763225" y="231593"/>
                  <a:pt x="2778818" y="231593"/>
                </a:cubicBezTo>
                <a:moveTo>
                  <a:pt x="2964039" y="233136"/>
                </a:moveTo>
                <a:cubicBezTo>
                  <a:pt x="2980500" y="233136"/>
                  <a:pt x="2993842" y="219793"/>
                  <a:pt x="2993842" y="203329"/>
                </a:cubicBezTo>
                <a:cubicBezTo>
                  <a:pt x="2993842" y="186865"/>
                  <a:pt x="2980500" y="173521"/>
                  <a:pt x="2964039" y="173521"/>
                </a:cubicBezTo>
                <a:cubicBezTo>
                  <a:pt x="2947598" y="173521"/>
                  <a:pt x="2934256" y="186865"/>
                  <a:pt x="2934256" y="203329"/>
                </a:cubicBezTo>
                <a:cubicBezTo>
                  <a:pt x="2934256" y="219793"/>
                  <a:pt x="2947598" y="233136"/>
                  <a:pt x="2964039" y="233136"/>
                </a:cubicBezTo>
                <a:moveTo>
                  <a:pt x="3149259" y="234681"/>
                </a:moveTo>
                <a:cubicBezTo>
                  <a:pt x="3166566" y="234681"/>
                  <a:pt x="3180610" y="220647"/>
                  <a:pt x="3180610" y="203329"/>
                </a:cubicBezTo>
                <a:cubicBezTo>
                  <a:pt x="3180610" y="186011"/>
                  <a:pt x="3166566" y="171977"/>
                  <a:pt x="3149259" y="171977"/>
                </a:cubicBezTo>
                <a:cubicBezTo>
                  <a:pt x="3131951" y="171977"/>
                  <a:pt x="3117927" y="186011"/>
                  <a:pt x="3117927" y="203329"/>
                </a:cubicBezTo>
                <a:cubicBezTo>
                  <a:pt x="3117927" y="220647"/>
                  <a:pt x="3131951" y="234681"/>
                  <a:pt x="3149259" y="234681"/>
                </a:cubicBezTo>
                <a:moveTo>
                  <a:pt x="3334478" y="236740"/>
                </a:moveTo>
                <a:cubicBezTo>
                  <a:pt x="3352922" y="236740"/>
                  <a:pt x="3367875" y="221780"/>
                  <a:pt x="3367875" y="203339"/>
                </a:cubicBezTo>
                <a:cubicBezTo>
                  <a:pt x="3367875" y="184899"/>
                  <a:pt x="3352922" y="169938"/>
                  <a:pt x="3334478" y="169938"/>
                </a:cubicBezTo>
                <a:cubicBezTo>
                  <a:pt x="3316056" y="169938"/>
                  <a:pt x="3301102" y="184899"/>
                  <a:pt x="3301102" y="203339"/>
                </a:cubicBezTo>
                <a:cubicBezTo>
                  <a:pt x="3301102" y="221780"/>
                  <a:pt x="3316056" y="236740"/>
                  <a:pt x="3334478" y="236740"/>
                </a:cubicBezTo>
                <a:moveTo>
                  <a:pt x="3519720" y="238285"/>
                </a:moveTo>
                <a:cubicBezTo>
                  <a:pt x="3539010" y="238285"/>
                  <a:pt x="3554623" y="222636"/>
                  <a:pt x="3554623" y="203339"/>
                </a:cubicBezTo>
                <a:cubicBezTo>
                  <a:pt x="3554623" y="184044"/>
                  <a:pt x="3538990" y="168394"/>
                  <a:pt x="3519720" y="168394"/>
                </a:cubicBezTo>
                <a:cubicBezTo>
                  <a:pt x="3500429" y="168394"/>
                  <a:pt x="3484795" y="184044"/>
                  <a:pt x="3484795" y="203339"/>
                </a:cubicBezTo>
                <a:cubicBezTo>
                  <a:pt x="3484795" y="222636"/>
                  <a:pt x="3500429" y="238285"/>
                  <a:pt x="3519720" y="238285"/>
                </a:cubicBezTo>
                <a:moveTo>
                  <a:pt x="3704939" y="239829"/>
                </a:moveTo>
                <a:cubicBezTo>
                  <a:pt x="3725076" y="239829"/>
                  <a:pt x="3741393" y="223488"/>
                  <a:pt x="3741393" y="203339"/>
                </a:cubicBezTo>
                <a:cubicBezTo>
                  <a:pt x="3741393" y="183190"/>
                  <a:pt x="3725076" y="166849"/>
                  <a:pt x="3704939" y="166849"/>
                </a:cubicBezTo>
                <a:cubicBezTo>
                  <a:pt x="3684803" y="166849"/>
                  <a:pt x="3668466" y="183190"/>
                  <a:pt x="3668466" y="203339"/>
                </a:cubicBezTo>
                <a:cubicBezTo>
                  <a:pt x="3668466" y="223488"/>
                  <a:pt x="3684803" y="239829"/>
                  <a:pt x="3704939" y="239829"/>
                </a:cubicBezTo>
                <a:moveTo>
                  <a:pt x="3890159" y="239829"/>
                </a:moveTo>
                <a:cubicBezTo>
                  <a:pt x="3910297" y="239829"/>
                  <a:pt x="3926613" y="223488"/>
                  <a:pt x="3926613" y="203339"/>
                </a:cubicBezTo>
                <a:cubicBezTo>
                  <a:pt x="3926613" y="183190"/>
                  <a:pt x="3910297" y="166849"/>
                  <a:pt x="3890159" y="166849"/>
                </a:cubicBezTo>
                <a:cubicBezTo>
                  <a:pt x="3870022" y="166849"/>
                  <a:pt x="3853685" y="183190"/>
                  <a:pt x="3853685" y="203339"/>
                </a:cubicBezTo>
                <a:cubicBezTo>
                  <a:pt x="3853685" y="223488"/>
                  <a:pt x="3870022" y="239829"/>
                  <a:pt x="3890159" y="239829"/>
                </a:cubicBezTo>
                <a:moveTo>
                  <a:pt x="4075380" y="230583"/>
                </a:moveTo>
                <a:cubicBezTo>
                  <a:pt x="4090395" y="230583"/>
                  <a:pt x="4102580" y="218393"/>
                  <a:pt x="4102580" y="203350"/>
                </a:cubicBezTo>
                <a:cubicBezTo>
                  <a:pt x="4102580" y="188307"/>
                  <a:pt x="4090395" y="176116"/>
                  <a:pt x="4075380" y="176116"/>
                </a:cubicBezTo>
                <a:cubicBezTo>
                  <a:pt x="4060344" y="176116"/>
                  <a:pt x="4048159" y="188307"/>
                  <a:pt x="4048159" y="203350"/>
                </a:cubicBezTo>
                <a:cubicBezTo>
                  <a:pt x="4048159" y="218393"/>
                  <a:pt x="4060344" y="230583"/>
                  <a:pt x="4075380" y="230583"/>
                </a:cubicBezTo>
                <a:moveTo>
                  <a:pt x="4260600" y="211565"/>
                </a:moveTo>
                <a:cubicBezTo>
                  <a:pt x="4265124" y="211565"/>
                  <a:pt x="4268820" y="207881"/>
                  <a:pt x="4268820" y="203339"/>
                </a:cubicBezTo>
                <a:cubicBezTo>
                  <a:pt x="4268820" y="198799"/>
                  <a:pt x="4265124" y="195113"/>
                  <a:pt x="4260600" y="195113"/>
                </a:cubicBezTo>
                <a:cubicBezTo>
                  <a:pt x="4256056" y="195113"/>
                  <a:pt x="4252379" y="198799"/>
                  <a:pt x="4252379" y="203339"/>
                </a:cubicBezTo>
                <a:cubicBezTo>
                  <a:pt x="4252379" y="207881"/>
                  <a:pt x="4256056" y="211565"/>
                  <a:pt x="4260600" y="211565"/>
                </a:cubicBezTo>
                <a:moveTo>
                  <a:pt x="185735" y="389701"/>
                </a:moveTo>
                <a:cubicBezTo>
                  <a:pt x="186301" y="389701"/>
                  <a:pt x="186763" y="389237"/>
                  <a:pt x="186763" y="388671"/>
                </a:cubicBezTo>
                <a:cubicBezTo>
                  <a:pt x="186763" y="388105"/>
                  <a:pt x="186301" y="387642"/>
                  <a:pt x="185735" y="387642"/>
                </a:cubicBezTo>
                <a:cubicBezTo>
                  <a:pt x="185170" y="387642"/>
                  <a:pt x="184706" y="388105"/>
                  <a:pt x="184706" y="388671"/>
                </a:cubicBezTo>
                <a:cubicBezTo>
                  <a:pt x="184706" y="389237"/>
                  <a:pt x="185170" y="389701"/>
                  <a:pt x="185735" y="389701"/>
                </a:cubicBezTo>
                <a:moveTo>
                  <a:pt x="370957" y="392275"/>
                </a:moveTo>
                <a:cubicBezTo>
                  <a:pt x="372941" y="392275"/>
                  <a:pt x="374547" y="390668"/>
                  <a:pt x="374547" y="388681"/>
                </a:cubicBezTo>
                <a:cubicBezTo>
                  <a:pt x="374547" y="386694"/>
                  <a:pt x="372941" y="385087"/>
                  <a:pt x="370957" y="385087"/>
                </a:cubicBezTo>
                <a:cubicBezTo>
                  <a:pt x="368969" y="385087"/>
                  <a:pt x="367365" y="386694"/>
                  <a:pt x="367365" y="388681"/>
                </a:cubicBezTo>
                <a:cubicBezTo>
                  <a:pt x="367365" y="390668"/>
                  <a:pt x="368969" y="392275"/>
                  <a:pt x="370957" y="392275"/>
                </a:cubicBezTo>
                <a:moveTo>
                  <a:pt x="556176" y="394848"/>
                </a:moveTo>
                <a:cubicBezTo>
                  <a:pt x="559582" y="394848"/>
                  <a:pt x="562339" y="392089"/>
                  <a:pt x="562339" y="388681"/>
                </a:cubicBezTo>
                <a:cubicBezTo>
                  <a:pt x="562339" y="385273"/>
                  <a:pt x="559582" y="382514"/>
                  <a:pt x="556176" y="382514"/>
                </a:cubicBezTo>
                <a:cubicBezTo>
                  <a:pt x="552770" y="382514"/>
                  <a:pt x="550014" y="385273"/>
                  <a:pt x="550014" y="388681"/>
                </a:cubicBezTo>
                <a:cubicBezTo>
                  <a:pt x="550014" y="392089"/>
                  <a:pt x="552770" y="394848"/>
                  <a:pt x="556176" y="394848"/>
                </a:cubicBezTo>
                <a:moveTo>
                  <a:pt x="741396" y="396907"/>
                </a:moveTo>
                <a:cubicBezTo>
                  <a:pt x="745934" y="396907"/>
                  <a:pt x="749619" y="393223"/>
                  <a:pt x="749619" y="388681"/>
                </a:cubicBezTo>
                <a:cubicBezTo>
                  <a:pt x="749619" y="384141"/>
                  <a:pt x="745934" y="380455"/>
                  <a:pt x="741396" y="380455"/>
                </a:cubicBezTo>
                <a:cubicBezTo>
                  <a:pt x="736858" y="380455"/>
                  <a:pt x="733176" y="384141"/>
                  <a:pt x="733176" y="388681"/>
                </a:cubicBezTo>
                <a:cubicBezTo>
                  <a:pt x="733176" y="393223"/>
                  <a:pt x="736858" y="396907"/>
                  <a:pt x="741396" y="396907"/>
                </a:cubicBezTo>
                <a:moveTo>
                  <a:pt x="926619" y="398968"/>
                </a:moveTo>
                <a:cubicBezTo>
                  <a:pt x="932288" y="398968"/>
                  <a:pt x="936888" y="394365"/>
                  <a:pt x="936888" y="388691"/>
                </a:cubicBezTo>
                <a:cubicBezTo>
                  <a:pt x="936888" y="383018"/>
                  <a:pt x="932288" y="378416"/>
                  <a:pt x="926619" y="378416"/>
                </a:cubicBezTo>
                <a:cubicBezTo>
                  <a:pt x="920948" y="378416"/>
                  <a:pt x="916348" y="383018"/>
                  <a:pt x="916348" y="388691"/>
                </a:cubicBezTo>
                <a:cubicBezTo>
                  <a:pt x="916348" y="394365"/>
                  <a:pt x="920948" y="398968"/>
                  <a:pt x="926619" y="398968"/>
                </a:cubicBezTo>
                <a:moveTo>
                  <a:pt x="1111839" y="401025"/>
                </a:moveTo>
                <a:cubicBezTo>
                  <a:pt x="1118651" y="401025"/>
                  <a:pt x="1124167" y="395507"/>
                  <a:pt x="1124167" y="388691"/>
                </a:cubicBezTo>
                <a:cubicBezTo>
                  <a:pt x="1124167" y="381876"/>
                  <a:pt x="1118651" y="376357"/>
                  <a:pt x="1111839" y="376357"/>
                </a:cubicBezTo>
                <a:cubicBezTo>
                  <a:pt x="1105027" y="376357"/>
                  <a:pt x="1099511" y="381876"/>
                  <a:pt x="1099511" y="388691"/>
                </a:cubicBezTo>
                <a:cubicBezTo>
                  <a:pt x="1099511" y="395507"/>
                  <a:pt x="1105027" y="401025"/>
                  <a:pt x="1111839" y="401025"/>
                </a:cubicBezTo>
                <a:moveTo>
                  <a:pt x="1297058" y="403087"/>
                </a:moveTo>
                <a:cubicBezTo>
                  <a:pt x="1305002" y="403087"/>
                  <a:pt x="1311444" y="396641"/>
                  <a:pt x="1311444" y="388691"/>
                </a:cubicBezTo>
                <a:cubicBezTo>
                  <a:pt x="1311444" y="380744"/>
                  <a:pt x="1305002" y="374298"/>
                  <a:pt x="1297058" y="374298"/>
                </a:cubicBezTo>
                <a:cubicBezTo>
                  <a:pt x="1289116" y="374298"/>
                  <a:pt x="1282673" y="380744"/>
                  <a:pt x="1282673" y="388691"/>
                </a:cubicBezTo>
                <a:cubicBezTo>
                  <a:pt x="1282673" y="396641"/>
                  <a:pt x="1289116" y="403087"/>
                  <a:pt x="1297058" y="403087"/>
                </a:cubicBezTo>
                <a:moveTo>
                  <a:pt x="1482281" y="404629"/>
                </a:moveTo>
                <a:cubicBezTo>
                  <a:pt x="1491078" y="404629"/>
                  <a:pt x="1498200" y="397496"/>
                  <a:pt x="1498200" y="388702"/>
                </a:cubicBezTo>
                <a:cubicBezTo>
                  <a:pt x="1498200" y="379909"/>
                  <a:pt x="1491067" y="372774"/>
                  <a:pt x="1482281" y="372774"/>
                </a:cubicBezTo>
                <a:cubicBezTo>
                  <a:pt x="1473493" y="372774"/>
                  <a:pt x="1466361" y="379909"/>
                  <a:pt x="1466361" y="388702"/>
                </a:cubicBezTo>
                <a:cubicBezTo>
                  <a:pt x="1466361" y="397496"/>
                  <a:pt x="1473493" y="404629"/>
                  <a:pt x="1482281" y="404629"/>
                </a:cubicBezTo>
                <a:moveTo>
                  <a:pt x="1667501" y="406689"/>
                </a:moveTo>
                <a:cubicBezTo>
                  <a:pt x="1677432" y="406689"/>
                  <a:pt x="1685478" y="398638"/>
                  <a:pt x="1685478" y="388702"/>
                </a:cubicBezTo>
                <a:cubicBezTo>
                  <a:pt x="1685478" y="378765"/>
                  <a:pt x="1677432" y="370714"/>
                  <a:pt x="1667501" y="370714"/>
                </a:cubicBezTo>
                <a:cubicBezTo>
                  <a:pt x="1657571" y="370714"/>
                  <a:pt x="1649525" y="378765"/>
                  <a:pt x="1649525" y="388702"/>
                </a:cubicBezTo>
                <a:cubicBezTo>
                  <a:pt x="1649525" y="398638"/>
                  <a:pt x="1657571" y="406689"/>
                  <a:pt x="1667501" y="406689"/>
                </a:cubicBezTo>
                <a:moveTo>
                  <a:pt x="1852722" y="408748"/>
                </a:moveTo>
                <a:cubicBezTo>
                  <a:pt x="1863783" y="408748"/>
                  <a:pt x="1872757" y="399770"/>
                  <a:pt x="1872757" y="388702"/>
                </a:cubicBezTo>
                <a:cubicBezTo>
                  <a:pt x="1872757" y="377633"/>
                  <a:pt x="1863783" y="368655"/>
                  <a:pt x="1852722" y="368655"/>
                </a:cubicBezTo>
                <a:cubicBezTo>
                  <a:pt x="1841659" y="368655"/>
                  <a:pt x="1832688" y="377633"/>
                  <a:pt x="1832688" y="388702"/>
                </a:cubicBezTo>
                <a:cubicBezTo>
                  <a:pt x="1832688" y="399770"/>
                  <a:pt x="1841659" y="408748"/>
                  <a:pt x="1852722" y="408748"/>
                </a:cubicBezTo>
                <a:moveTo>
                  <a:pt x="2037942" y="410293"/>
                </a:moveTo>
                <a:cubicBezTo>
                  <a:pt x="2049859" y="410293"/>
                  <a:pt x="2059510" y="400625"/>
                  <a:pt x="2059510" y="388712"/>
                </a:cubicBezTo>
                <a:cubicBezTo>
                  <a:pt x="2059510" y="376799"/>
                  <a:pt x="2049848" y="367131"/>
                  <a:pt x="2037942" y="367131"/>
                </a:cubicBezTo>
                <a:cubicBezTo>
                  <a:pt x="2026037" y="367131"/>
                  <a:pt x="2016376" y="376799"/>
                  <a:pt x="2016376" y="388712"/>
                </a:cubicBezTo>
                <a:cubicBezTo>
                  <a:pt x="2016376" y="400625"/>
                  <a:pt x="2026037" y="410293"/>
                  <a:pt x="2037942" y="410293"/>
                </a:cubicBezTo>
                <a:moveTo>
                  <a:pt x="2223157" y="411838"/>
                </a:moveTo>
                <a:cubicBezTo>
                  <a:pt x="2235922" y="411838"/>
                  <a:pt x="2246269" y="401480"/>
                  <a:pt x="2246269" y="388712"/>
                </a:cubicBezTo>
                <a:cubicBezTo>
                  <a:pt x="2246269" y="375946"/>
                  <a:pt x="2235922" y="365586"/>
                  <a:pt x="2223157" y="365586"/>
                </a:cubicBezTo>
                <a:cubicBezTo>
                  <a:pt x="2210393" y="365586"/>
                  <a:pt x="2200047" y="375946"/>
                  <a:pt x="2200047" y="388712"/>
                </a:cubicBezTo>
                <a:cubicBezTo>
                  <a:pt x="2200047" y="401480"/>
                  <a:pt x="2210393" y="411838"/>
                  <a:pt x="2223157" y="411838"/>
                </a:cubicBezTo>
                <a:moveTo>
                  <a:pt x="2408378" y="413897"/>
                </a:moveTo>
                <a:cubicBezTo>
                  <a:pt x="2422278" y="413897"/>
                  <a:pt x="2433555" y="402622"/>
                  <a:pt x="2433555" y="388712"/>
                </a:cubicBezTo>
                <a:cubicBezTo>
                  <a:pt x="2433555" y="374802"/>
                  <a:pt x="2422278" y="363527"/>
                  <a:pt x="2408378" y="363527"/>
                </a:cubicBezTo>
                <a:cubicBezTo>
                  <a:pt x="2394478" y="363527"/>
                  <a:pt x="2383222" y="374802"/>
                  <a:pt x="2383222" y="388712"/>
                </a:cubicBezTo>
                <a:cubicBezTo>
                  <a:pt x="2383222" y="402622"/>
                  <a:pt x="2394478" y="413897"/>
                  <a:pt x="2408378" y="413897"/>
                </a:cubicBezTo>
                <a:moveTo>
                  <a:pt x="2593598" y="415442"/>
                </a:moveTo>
                <a:cubicBezTo>
                  <a:pt x="2608344" y="415442"/>
                  <a:pt x="2620303" y="403477"/>
                  <a:pt x="2620303" y="388722"/>
                </a:cubicBezTo>
                <a:cubicBezTo>
                  <a:pt x="2620303" y="373967"/>
                  <a:pt x="2608344" y="362005"/>
                  <a:pt x="2593598" y="362005"/>
                </a:cubicBezTo>
                <a:cubicBezTo>
                  <a:pt x="2578852" y="362005"/>
                  <a:pt x="2566893" y="373967"/>
                  <a:pt x="2566893" y="388722"/>
                </a:cubicBezTo>
                <a:cubicBezTo>
                  <a:pt x="2566893" y="403477"/>
                  <a:pt x="2578852" y="415442"/>
                  <a:pt x="2593598" y="415442"/>
                </a:cubicBezTo>
                <a:moveTo>
                  <a:pt x="2778818" y="416986"/>
                </a:moveTo>
                <a:cubicBezTo>
                  <a:pt x="2794432" y="416986"/>
                  <a:pt x="2807072" y="404332"/>
                  <a:pt x="2807072" y="388722"/>
                </a:cubicBezTo>
                <a:cubicBezTo>
                  <a:pt x="2807072" y="373114"/>
                  <a:pt x="2794432" y="360460"/>
                  <a:pt x="2778818" y="360460"/>
                </a:cubicBezTo>
                <a:cubicBezTo>
                  <a:pt x="2763225" y="360460"/>
                  <a:pt x="2750585" y="373114"/>
                  <a:pt x="2750585" y="388722"/>
                </a:cubicBezTo>
                <a:cubicBezTo>
                  <a:pt x="2750585" y="404332"/>
                  <a:pt x="2763225" y="416986"/>
                  <a:pt x="2778818" y="416986"/>
                </a:cubicBezTo>
                <a:moveTo>
                  <a:pt x="2964039" y="418529"/>
                </a:moveTo>
                <a:cubicBezTo>
                  <a:pt x="2980500" y="418529"/>
                  <a:pt x="2993842" y="405187"/>
                  <a:pt x="2993842" y="388722"/>
                </a:cubicBezTo>
                <a:cubicBezTo>
                  <a:pt x="2993842" y="372259"/>
                  <a:pt x="2980500" y="358915"/>
                  <a:pt x="2964039" y="358915"/>
                </a:cubicBezTo>
                <a:cubicBezTo>
                  <a:pt x="2947598" y="358915"/>
                  <a:pt x="2934256" y="372259"/>
                  <a:pt x="2934256" y="388722"/>
                </a:cubicBezTo>
                <a:cubicBezTo>
                  <a:pt x="2934256" y="405187"/>
                  <a:pt x="2947598" y="418529"/>
                  <a:pt x="2964039" y="418529"/>
                </a:cubicBezTo>
                <a:moveTo>
                  <a:pt x="3149259" y="420074"/>
                </a:moveTo>
                <a:cubicBezTo>
                  <a:pt x="3166566" y="420074"/>
                  <a:pt x="3180610" y="406040"/>
                  <a:pt x="3180610" y="388722"/>
                </a:cubicBezTo>
                <a:cubicBezTo>
                  <a:pt x="3180610" y="371404"/>
                  <a:pt x="3166566" y="357370"/>
                  <a:pt x="3149259" y="357370"/>
                </a:cubicBezTo>
                <a:cubicBezTo>
                  <a:pt x="3131951" y="357370"/>
                  <a:pt x="3117927" y="371404"/>
                  <a:pt x="3117927" y="388722"/>
                </a:cubicBezTo>
                <a:cubicBezTo>
                  <a:pt x="3117927" y="406040"/>
                  <a:pt x="3131951" y="420074"/>
                  <a:pt x="3149259" y="420074"/>
                </a:cubicBezTo>
                <a:moveTo>
                  <a:pt x="3334478" y="422133"/>
                </a:moveTo>
                <a:cubicBezTo>
                  <a:pt x="3352922" y="422133"/>
                  <a:pt x="3367875" y="407174"/>
                  <a:pt x="3367875" y="388733"/>
                </a:cubicBezTo>
                <a:cubicBezTo>
                  <a:pt x="3367875" y="370293"/>
                  <a:pt x="3352922" y="355332"/>
                  <a:pt x="3334478" y="355332"/>
                </a:cubicBezTo>
                <a:cubicBezTo>
                  <a:pt x="3316056" y="355332"/>
                  <a:pt x="3301102" y="370293"/>
                  <a:pt x="3301102" y="388733"/>
                </a:cubicBezTo>
                <a:cubicBezTo>
                  <a:pt x="3301102" y="407174"/>
                  <a:pt x="3316056" y="422133"/>
                  <a:pt x="3334478" y="422133"/>
                </a:cubicBezTo>
                <a:moveTo>
                  <a:pt x="3519720" y="423678"/>
                </a:moveTo>
                <a:cubicBezTo>
                  <a:pt x="3539010" y="423678"/>
                  <a:pt x="3554623" y="408027"/>
                  <a:pt x="3554623" y="388733"/>
                </a:cubicBezTo>
                <a:cubicBezTo>
                  <a:pt x="3554623" y="369438"/>
                  <a:pt x="3538990" y="353787"/>
                  <a:pt x="3519720" y="353787"/>
                </a:cubicBezTo>
                <a:cubicBezTo>
                  <a:pt x="3500429" y="353787"/>
                  <a:pt x="3484795" y="369438"/>
                  <a:pt x="3484795" y="388733"/>
                </a:cubicBezTo>
                <a:cubicBezTo>
                  <a:pt x="3484795" y="408027"/>
                  <a:pt x="3500429" y="423678"/>
                  <a:pt x="3519720" y="423678"/>
                </a:cubicBezTo>
                <a:moveTo>
                  <a:pt x="3704939" y="425223"/>
                </a:moveTo>
                <a:cubicBezTo>
                  <a:pt x="3725076" y="425223"/>
                  <a:pt x="3741393" y="408882"/>
                  <a:pt x="3741393" y="388733"/>
                </a:cubicBezTo>
                <a:cubicBezTo>
                  <a:pt x="3741393" y="368583"/>
                  <a:pt x="3725076" y="352244"/>
                  <a:pt x="3704939" y="352244"/>
                </a:cubicBezTo>
                <a:cubicBezTo>
                  <a:pt x="3684803" y="352244"/>
                  <a:pt x="3668466" y="368583"/>
                  <a:pt x="3668466" y="388733"/>
                </a:cubicBezTo>
                <a:cubicBezTo>
                  <a:pt x="3668466" y="408882"/>
                  <a:pt x="3684803" y="425223"/>
                  <a:pt x="3704939" y="425223"/>
                </a:cubicBezTo>
                <a:moveTo>
                  <a:pt x="3890159" y="427796"/>
                </a:moveTo>
                <a:cubicBezTo>
                  <a:pt x="3911702" y="427796"/>
                  <a:pt x="3929174" y="410313"/>
                  <a:pt x="3929174" y="388743"/>
                </a:cubicBezTo>
                <a:cubicBezTo>
                  <a:pt x="3929174" y="367172"/>
                  <a:pt x="3911702" y="349689"/>
                  <a:pt x="3890159" y="349689"/>
                </a:cubicBezTo>
                <a:cubicBezTo>
                  <a:pt x="3868598" y="349689"/>
                  <a:pt x="3851124" y="367172"/>
                  <a:pt x="3851124" y="388743"/>
                </a:cubicBezTo>
                <a:cubicBezTo>
                  <a:pt x="3851124" y="410313"/>
                  <a:pt x="3868598" y="427796"/>
                  <a:pt x="3890159" y="427796"/>
                </a:cubicBezTo>
                <a:moveTo>
                  <a:pt x="4075380" y="429856"/>
                </a:moveTo>
                <a:cubicBezTo>
                  <a:pt x="4098056" y="429856"/>
                  <a:pt x="4116460" y="411447"/>
                  <a:pt x="4116460" y="388743"/>
                </a:cubicBezTo>
                <a:cubicBezTo>
                  <a:pt x="4116460" y="366041"/>
                  <a:pt x="4098056" y="347630"/>
                  <a:pt x="4075380" y="347630"/>
                </a:cubicBezTo>
                <a:cubicBezTo>
                  <a:pt x="4052682" y="347630"/>
                  <a:pt x="4034279" y="366041"/>
                  <a:pt x="4034279" y="388743"/>
                </a:cubicBezTo>
                <a:cubicBezTo>
                  <a:pt x="4034279" y="411447"/>
                  <a:pt x="4052682" y="429856"/>
                  <a:pt x="4075380" y="429856"/>
                </a:cubicBezTo>
                <a:moveTo>
                  <a:pt x="4260600" y="430370"/>
                </a:moveTo>
                <a:cubicBezTo>
                  <a:pt x="4283566" y="430370"/>
                  <a:pt x="4302196" y="411734"/>
                  <a:pt x="4302196" y="388743"/>
                </a:cubicBezTo>
                <a:cubicBezTo>
                  <a:pt x="4302196" y="365751"/>
                  <a:pt x="4283566" y="347116"/>
                  <a:pt x="4260600" y="347116"/>
                </a:cubicBezTo>
                <a:cubicBezTo>
                  <a:pt x="4237612" y="347116"/>
                  <a:pt x="4218983" y="365751"/>
                  <a:pt x="4218983" y="388743"/>
                </a:cubicBezTo>
                <a:cubicBezTo>
                  <a:pt x="4218983" y="411734"/>
                  <a:pt x="4237612" y="430370"/>
                  <a:pt x="4260600" y="430370"/>
                </a:cubicBezTo>
                <a:moveTo>
                  <a:pt x="4445820" y="400049"/>
                </a:moveTo>
                <a:cubicBezTo>
                  <a:pt x="4452058" y="400049"/>
                  <a:pt x="4457117" y="394982"/>
                  <a:pt x="4457117" y="388743"/>
                </a:cubicBezTo>
                <a:cubicBezTo>
                  <a:pt x="4457117" y="382503"/>
                  <a:pt x="4452058" y="377437"/>
                  <a:pt x="4445820" y="377437"/>
                </a:cubicBezTo>
                <a:cubicBezTo>
                  <a:pt x="4439583" y="377437"/>
                  <a:pt x="4434523" y="382503"/>
                  <a:pt x="4434523" y="388743"/>
                </a:cubicBezTo>
                <a:cubicBezTo>
                  <a:pt x="4434523" y="394982"/>
                  <a:pt x="4439583" y="400049"/>
                  <a:pt x="4445820" y="400049"/>
                </a:cubicBezTo>
                <a:moveTo>
                  <a:pt x="514" y="574591"/>
                </a:moveTo>
                <a:cubicBezTo>
                  <a:pt x="803" y="574591"/>
                  <a:pt x="1029" y="574364"/>
                  <a:pt x="1029" y="574075"/>
                </a:cubicBezTo>
                <a:cubicBezTo>
                  <a:pt x="1029" y="573787"/>
                  <a:pt x="803" y="573560"/>
                  <a:pt x="514" y="573560"/>
                </a:cubicBezTo>
                <a:cubicBezTo>
                  <a:pt x="226" y="573560"/>
                  <a:pt x="0" y="573787"/>
                  <a:pt x="0" y="574075"/>
                </a:cubicBezTo>
                <a:cubicBezTo>
                  <a:pt x="0" y="574364"/>
                  <a:pt x="226" y="574591"/>
                  <a:pt x="514" y="574591"/>
                </a:cubicBezTo>
                <a:moveTo>
                  <a:pt x="185735" y="576134"/>
                </a:moveTo>
                <a:cubicBezTo>
                  <a:pt x="186867" y="576134"/>
                  <a:pt x="187793" y="575219"/>
                  <a:pt x="187793" y="574075"/>
                </a:cubicBezTo>
                <a:cubicBezTo>
                  <a:pt x="187793" y="572932"/>
                  <a:pt x="186876" y="572015"/>
                  <a:pt x="185735" y="572015"/>
                </a:cubicBezTo>
                <a:cubicBezTo>
                  <a:pt x="184593" y="572015"/>
                  <a:pt x="183677" y="572932"/>
                  <a:pt x="183677" y="574075"/>
                </a:cubicBezTo>
                <a:cubicBezTo>
                  <a:pt x="183677" y="575219"/>
                  <a:pt x="184593" y="576134"/>
                  <a:pt x="185735" y="576134"/>
                </a:cubicBezTo>
                <a:moveTo>
                  <a:pt x="370957" y="578193"/>
                </a:moveTo>
                <a:cubicBezTo>
                  <a:pt x="373229" y="578193"/>
                  <a:pt x="375062" y="576351"/>
                  <a:pt x="375062" y="574085"/>
                </a:cubicBezTo>
                <a:cubicBezTo>
                  <a:pt x="375062" y="571821"/>
                  <a:pt x="373220" y="569977"/>
                  <a:pt x="370957" y="569977"/>
                </a:cubicBezTo>
                <a:cubicBezTo>
                  <a:pt x="368693" y="569977"/>
                  <a:pt x="366850" y="571821"/>
                  <a:pt x="366850" y="574085"/>
                </a:cubicBezTo>
                <a:cubicBezTo>
                  <a:pt x="366850" y="576351"/>
                  <a:pt x="368693" y="578193"/>
                  <a:pt x="370957" y="578193"/>
                </a:cubicBezTo>
                <a:moveTo>
                  <a:pt x="556176" y="580252"/>
                </a:moveTo>
                <a:cubicBezTo>
                  <a:pt x="559582" y="580252"/>
                  <a:pt x="562339" y="577493"/>
                  <a:pt x="562339" y="574085"/>
                </a:cubicBezTo>
                <a:cubicBezTo>
                  <a:pt x="562339" y="570677"/>
                  <a:pt x="559582" y="567918"/>
                  <a:pt x="556176" y="567918"/>
                </a:cubicBezTo>
                <a:cubicBezTo>
                  <a:pt x="552770" y="567918"/>
                  <a:pt x="550014" y="570677"/>
                  <a:pt x="550014" y="574085"/>
                </a:cubicBezTo>
                <a:cubicBezTo>
                  <a:pt x="550014" y="577493"/>
                  <a:pt x="552770" y="580252"/>
                  <a:pt x="556176" y="580252"/>
                </a:cubicBezTo>
                <a:moveTo>
                  <a:pt x="741396" y="582313"/>
                </a:moveTo>
                <a:cubicBezTo>
                  <a:pt x="745934" y="582313"/>
                  <a:pt x="749619" y="578627"/>
                  <a:pt x="749619" y="574085"/>
                </a:cubicBezTo>
                <a:cubicBezTo>
                  <a:pt x="749619" y="569545"/>
                  <a:pt x="745934" y="565859"/>
                  <a:pt x="741396" y="565859"/>
                </a:cubicBezTo>
                <a:cubicBezTo>
                  <a:pt x="736858" y="565859"/>
                  <a:pt x="733176" y="569545"/>
                  <a:pt x="733176" y="574085"/>
                </a:cubicBezTo>
                <a:cubicBezTo>
                  <a:pt x="733176" y="578627"/>
                  <a:pt x="736858" y="582313"/>
                  <a:pt x="741396" y="582313"/>
                </a:cubicBezTo>
                <a:moveTo>
                  <a:pt x="926619" y="584370"/>
                </a:moveTo>
                <a:cubicBezTo>
                  <a:pt x="932288" y="584370"/>
                  <a:pt x="936888" y="579769"/>
                  <a:pt x="936888" y="574095"/>
                </a:cubicBezTo>
                <a:cubicBezTo>
                  <a:pt x="936888" y="568422"/>
                  <a:pt x="932288" y="563820"/>
                  <a:pt x="926619" y="563820"/>
                </a:cubicBezTo>
                <a:cubicBezTo>
                  <a:pt x="920948" y="563820"/>
                  <a:pt x="916348" y="568422"/>
                  <a:pt x="916348" y="574095"/>
                </a:cubicBezTo>
                <a:cubicBezTo>
                  <a:pt x="916348" y="579769"/>
                  <a:pt x="920948" y="584370"/>
                  <a:pt x="926619" y="584370"/>
                </a:cubicBezTo>
                <a:moveTo>
                  <a:pt x="1111839" y="586432"/>
                </a:moveTo>
                <a:cubicBezTo>
                  <a:pt x="1118651" y="586432"/>
                  <a:pt x="1124167" y="580911"/>
                  <a:pt x="1124167" y="574095"/>
                </a:cubicBezTo>
                <a:cubicBezTo>
                  <a:pt x="1124167" y="567280"/>
                  <a:pt x="1118651" y="561761"/>
                  <a:pt x="1111839" y="561761"/>
                </a:cubicBezTo>
                <a:cubicBezTo>
                  <a:pt x="1105027" y="561761"/>
                  <a:pt x="1099511" y="567280"/>
                  <a:pt x="1099511" y="574095"/>
                </a:cubicBezTo>
                <a:cubicBezTo>
                  <a:pt x="1099511" y="580911"/>
                  <a:pt x="1105027" y="586432"/>
                  <a:pt x="1111839" y="586432"/>
                </a:cubicBezTo>
                <a:moveTo>
                  <a:pt x="1297058" y="588491"/>
                </a:moveTo>
                <a:cubicBezTo>
                  <a:pt x="1305002" y="588491"/>
                  <a:pt x="1311444" y="582045"/>
                  <a:pt x="1311444" y="574095"/>
                </a:cubicBezTo>
                <a:cubicBezTo>
                  <a:pt x="1311444" y="566148"/>
                  <a:pt x="1305002" y="559702"/>
                  <a:pt x="1297058" y="559702"/>
                </a:cubicBezTo>
                <a:cubicBezTo>
                  <a:pt x="1289116" y="559702"/>
                  <a:pt x="1282673" y="566148"/>
                  <a:pt x="1282673" y="574095"/>
                </a:cubicBezTo>
                <a:cubicBezTo>
                  <a:pt x="1282673" y="582045"/>
                  <a:pt x="1289116" y="588491"/>
                  <a:pt x="1297058" y="588491"/>
                </a:cubicBezTo>
                <a:moveTo>
                  <a:pt x="1482281" y="590033"/>
                </a:moveTo>
                <a:cubicBezTo>
                  <a:pt x="1491078" y="590033"/>
                  <a:pt x="1498200" y="582900"/>
                  <a:pt x="1498200" y="574106"/>
                </a:cubicBezTo>
                <a:cubicBezTo>
                  <a:pt x="1498200" y="565313"/>
                  <a:pt x="1491067" y="558178"/>
                  <a:pt x="1482281" y="558178"/>
                </a:cubicBezTo>
                <a:cubicBezTo>
                  <a:pt x="1473493" y="558178"/>
                  <a:pt x="1466361" y="565313"/>
                  <a:pt x="1466361" y="574106"/>
                </a:cubicBezTo>
                <a:cubicBezTo>
                  <a:pt x="1466361" y="582900"/>
                  <a:pt x="1473493" y="590033"/>
                  <a:pt x="1482281" y="590033"/>
                </a:cubicBezTo>
                <a:moveTo>
                  <a:pt x="1667501" y="592093"/>
                </a:moveTo>
                <a:cubicBezTo>
                  <a:pt x="1677432" y="592093"/>
                  <a:pt x="1685478" y="584042"/>
                  <a:pt x="1685478" y="574106"/>
                </a:cubicBezTo>
                <a:cubicBezTo>
                  <a:pt x="1685478" y="564169"/>
                  <a:pt x="1677432" y="556118"/>
                  <a:pt x="1667501" y="556118"/>
                </a:cubicBezTo>
                <a:cubicBezTo>
                  <a:pt x="1657571" y="556118"/>
                  <a:pt x="1649525" y="564169"/>
                  <a:pt x="1649525" y="574106"/>
                </a:cubicBezTo>
                <a:cubicBezTo>
                  <a:pt x="1649525" y="584042"/>
                  <a:pt x="1657571" y="592093"/>
                  <a:pt x="1667501" y="592093"/>
                </a:cubicBezTo>
                <a:moveTo>
                  <a:pt x="1852722" y="594152"/>
                </a:moveTo>
                <a:cubicBezTo>
                  <a:pt x="1863783" y="594152"/>
                  <a:pt x="1872757" y="585174"/>
                  <a:pt x="1872757" y="574106"/>
                </a:cubicBezTo>
                <a:cubicBezTo>
                  <a:pt x="1872757" y="563037"/>
                  <a:pt x="1863783" y="554059"/>
                  <a:pt x="1852722" y="554059"/>
                </a:cubicBezTo>
                <a:cubicBezTo>
                  <a:pt x="1841659" y="554059"/>
                  <a:pt x="1832688" y="563037"/>
                  <a:pt x="1832688" y="574106"/>
                </a:cubicBezTo>
                <a:cubicBezTo>
                  <a:pt x="1832688" y="585174"/>
                  <a:pt x="1841659" y="594152"/>
                  <a:pt x="1852722" y="594152"/>
                </a:cubicBezTo>
                <a:moveTo>
                  <a:pt x="2037942" y="595697"/>
                </a:moveTo>
                <a:cubicBezTo>
                  <a:pt x="2049859" y="595697"/>
                  <a:pt x="2059510" y="586029"/>
                  <a:pt x="2059510" y="574116"/>
                </a:cubicBezTo>
                <a:cubicBezTo>
                  <a:pt x="2059510" y="562203"/>
                  <a:pt x="2049848" y="552535"/>
                  <a:pt x="2037942" y="552535"/>
                </a:cubicBezTo>
                <a:cubicBezTo>
                  <a:pt x="2026037" y="552535"/>
                  <a:pt x="2016376" y="562203"/>
                  <a:pt x="2016376" y="574116"/>
                </a:cubicBezTo>
                <a:cubicBezTo>
                  <a:pt x="2016376" y="586029"/>
                  <a:pt x="2026037" y="595697"/>
                  <a:pt x="2037942" y="595697"/>
                </a:cubicBezTo>
                <a:moveTo>
                  <a:pt x="2223157" y="597242"/>
                </a:moveTo>
                <a:cubicBezTo>
                  <a:pt x="2235922" y="597242"/>
                  <a:pt x="2246269" y="586884"/>
                  <a:pt x="2246269" y="574116"/>
                </a:cubicBezTo>
                <a:cubicBezTo>
                  <a:pt x="2246269" y="561348"/>
                  <a:pt x="2235922" y="550990"/>
                  <a:pt x="2223157" y="550990"/>
                </a:cubicBezTo>
                <a:cubicBezTo>
                  <a:pt x="2210393" y="550990"/>
                  <a:pt x="2200047" y="561348"/>
                  <a:pt x="2200047" y="574116"/>
                </a:cubicBezTo>
                <a:cubicBezTo>
                  <a:pt x="2200047" y="586884"/>
                  <a:pt x="2210393" y="597242"/>
                  <a:pt x="2223157" y="597242"/>
                </a:cubicBezTo>
                <a:moveTo>
                  <a:pt x="2408378" y="599301"/>
                </a:moveTo>
                <a:cubicBezTo>
                  <a:pt x="2422278" y="599301"/>
                  <a:pt x="2433555" y="588026"/>
                  <a:pt x="2433555" y="574116"/>
                </a:cubicBezTo>
                <a:cubicBezTo>
                  <a:pt x="2433555" y="560206"/>
                  <a:pt x="2422278" y="548931"/>
                  <a:pt x="2408378" y="548931"/>
                </a:cubicBezTo>
                <a:cubicBezTo>
                  <a:pt x="2394478" y="548931"/>
                  <a:pt x="2383222" y="560206"/>
                  <a:pt x="2383222" y="574116"/>
                </a:cubicBezTo>
                <a:cubicBezTo>
                  <a:pt x="2383222" y="588026"/>
                  <a:pt x="2394478" y="599301"/>
                  <a:pt x="2408378" y="599301"/>
                </a:cubicBezTo>
                <a:moveTo>
                  <a:pt x="2593598" y="600846"/>
                </a:moveTo>
                <a:cubicBezTo>
                  <a:pt x="2608344" y="600846"/>
                  <a:pt x="2620303" y="588881"/>
                  <a:pt x="2620303" y="574126"/>
                </a:cubicBezTo>
                <a:cubicBezTo>
                  <a:pt x="2620303" y="559371"/>
                  <a:pt x="2608344" y="547409"/>
                  <a:pt x="2593598" y="547409"/>
                </a:cubicBezTo>
                <a:cubicBezTo>
                  <a:pt x="2578852" y="547409"/>
                  <a:pt x="2566893" y="559371"/>
                  <a:pt x="2566893" y="574126"/>
                </a:cubicBezTo>
                <a:cubicBezTo>
                  <a:pt x="2566893" y="588881"/>
                  <a:pt x="2578852" y="600846"/>
                  <a:pt x="2593598" y="600846"/>
                </a:cubicBezTo>
                <a:moveTo>
                  <a:pt x="2778818" y="602390"/>
                </a:moveTo>
                <a:cubicBezTo>
                  <a:pt x="2794432" y="602390"/>
                  <a:pt x="2807072" y="589736"/>
                  <a:pt x="2807072" y="574126"/>
                </a:cubicBezTo>
                <a:cubicBezTo>
                  <a:pt x="2807072" y="558519"/>
                  <a:pt x="2794432" y="545864"/>
                  <a:pt x="2778818" y="545864"/>
                </a:cubicBezTo>
                <a:cubicBezTo>
                  <a:pt x="2763225" y="545864"/>
                  <a:pt x="2750585" y="558519"/>
                  <a:pt x="2750585" y="574126"/>
                </a:cubicBezTo>
                <a:cubicBezTo>
                  <a:pt x="2750585" y="589736"/>
                  <a:pt x="2763225" y="602390"/>
                  <a:pt x="2778818" y="602390"/>
                </a:cubicBezTo>
                <a:moveTo>
                  <a:pt x="2964039" y="603933"/>
                </a:moveTo>
                <a:cubicBezTo>
                  <a:pt x="2980500" y="603933"/>
                  <a:pt x="2993842" y="590591"/>
                  <a:pt x="2993842" y="574126"/>
                </a:cubicBezTo>
                <a:cubicBezTo>
                  <a:pt x="2993842" y="557663"/>
                  <a:pt x="2980500" y="544319"/>
                  <a:pt x="2964039" y="544319"/>
                </a:cubicBezTo>
                <a:cubicBezTo>
                  <a:pt x="2947598" y="544319"/>
                  <a:pt x="2934256" y="557663"/>
                  <a:pt x="2934256" y="574126"/>
                </a:cubicBezTo>
                <a:cubicBezTo>
                  <a:pt x="2934256" y="590591"/>
                  <a:pt x="2947598" y="603933"/>
                  <a:pt x="2964039" y="603933"/>
                </a:cubicBezTo>
                <a:moveTo>
                  <a:pt x="3149259" y="605478"/>
                </a:moveTo>
                <a:cubicBezTo>
                  <a:pt x="3166566" y="605478"/>
                  <a:pt x="3180610" y="591444"/>
                  <a:pt x="3180610" y="574126"/>
                </a:cubicBezTo>
                <a:cubicBezTo>
                  <a:pt x="3180610" y="556808"/>
                  <a:pt x="3166566" y="542774"/>
                  <a:pt x="3149259" y="542774"/>
                </a:cubicBezTo>
                <a:cubicBezTo>
                  <a:pt x="3131951" y="542774"/>
                  <a:pt x="3117927" y="556808"/>
                  <a:pt x="3117927" y="574126"/>
                </a:cubicBezTo>
                <a:cubicBezTo>
                  <a:pt x="3117927" y="591444"/>
                  <a:pt x="3131951" y="605478"/>
                  <a:pt x="3149259" y="605478"/>
                </a:cubicBezTo>
                <a:moveTo>
                  <a:pt x="3334478" y="607537"/>
                </a:moveTo>
                <a:cubicBezTo>
                  <a:pt x="3352922" y="607537"/>
                  <a:pt x="3367875" y="592578"/>
                  <a:pt x="3367875" y="574137"/>
                </a:cubicBezTo>
                <a:cubicBezTo>
                  <a:pt x="3367875" y="555697"/>
                  <a:pt x="3352922" y="540736"/>
                  <a:pt x="3334478" y="540736"/>
                </a:cubicBezTo>
                <a:cubicBezTo>
                  <a:pt x="3316056" y="540736"/>
                  <a:pt x="3301102" y="555697"/>
                  <a:pt x="3301102" y="574137"/>
                </a:cubicBezTo>
                <a:cubicBezTo>
                  <a:pt x="3301102" y="592578"/>
                  <a:pt x="3316056" y="607537"/>
                  <a:pt x="3334478" y="607537"/>
                </a:cubicBezTo>
                <a:moveTo>
                  <a:pt x="3519720" y="609082"/>
                </a:moveTo>
                <a:cubicBezTo>
                  <a:pt x="3539010" y="609082"/>
                  <a:pt x="3554623" y="593433"/>
                  <a:pt x="3554623" y="574137"/>
                </a:cubicBezTo>
                <a:cubicBezTo>
                  <a:pt x="3554623" y="554842"/>
                  <a:pt x="3538990" y="539191"/>
                  <a:pt x="3519720" y="539191"/>
                </a:cubicBezTo>
                <a:cubicBezTo>
                  <a:pt x="3500429" y="539191"/>
                  <a:pt x="3484795" y="554842"/>
                  <a:pt x="3484795" y="574137"/>
                </a:cubicBezTo>
                <a:cubicBezTo>
                  <a:pt x="3484795" y="593433"/>
                  <a:pt x="3500429" y="609082"/>
                  <a:pt x="3519720" y="609082"/>
                </a:cubicBezTo>
                <a:moveTo>
                  <a:pt x="3704939" y="610627"/>
                </a:moveTo>
                <a:cubicBezTo>
                  <a:pt x="3725076" y="610627"/>
                  <a:pt x="3741393" y="594286"/>
                  <a:pt x="3741393" y="574137"/>
                </a:cubicBezTo>
                <a:cubicBezTo>
                  <a:pt x="3741393" y="553987"/>
                  <a:pt x="3725076" y="537648"/>
                  <a:pt x="3704939" y="537648"/>
                </a:cubicBezTo>
                <a:cubicBezTo>
                  <a:pt x="3684803" y="537648"/>
                  <a:pt x="3668466" y="553987"/>
                  <a:pt x="3668466" y="574137"/>
                </a:cubicBezTo>
                <a:cubicBezTo>
                  <a:pt x="3668466" y="594286"/>
                  <a:pt x="3684803" y="610627"/>
                  <a:pt x="3704939" y="610627"/>
                </a:cubicBezTo>
                <a:moveTo>
                  <a:pt x="3890159" y="613200"/>
                </a:moveTo>
                <a:cubicBezTo>
                  <a:pt x="3911702" y="613200"/>
                  <a:pt x="3929174" y="595717"/>
                  <a:pt x="3929174" y="574147"/>
                </a:cubicBezTo>
                <a:cubicBezTo>
                  <a:pt x="3929174" y="552576"/>
                  <a:pt x="3911702" y="535093"/>
                  <a:pt x="3890159" y="535093"/>
                </a:cubicBezTo>
                <a:cubicBezTo>
                  <a:pt x="3868598" y="535093"/>
                  <a:pt x="3851124" y="552576"/>
                  <a:pt x="3851124" y="574147"/>
                </a:cubicBezTo>
                <a:cubicBezTo>
                  <a:pt x="3851124" y="595717"/>
                  <a:pt x="3868598" y="613200"/>
                  <a:pt x="3890159" y="613200"/>
                </a:cubicBezTo>
                <a:moveTo>
                  <a:pt x="4075380" y="615260"/>
                </a:moveTo>
                <a:cubicBezTo>
                  <a:pt x="4098056" y="615260"/>
                  <a:pt x="4116460" y="596851"/>
                  <a:pt x="4116460" y="574147"/>
                </a:cubicBezTo>
                <a:cubicBezTo>
                  <a:pt x="4116460" y="551445"/>
                  <a:pt x="4098056" y="533034"/>
                  <a:pt x="4075380" y="533034"/>
                </a:cubicBezTo>
                <a:cubicBezTo>
                  <a:pt x="4052682" y="533034"/>
                  <a:pt x="4034279" y="551445"/>
                  <a:pt x="4034279" y="574147"/>
                </a:cubicBezTo>
                <a:cubicBezTo>
                  <a:pt x="4034279" y="596851"/>
                  <a:pt x="4052682" y="615260"/>
                  <a:pt x="4075380" y="615260"/>
                </a:cubicBezTo>
                <a:moveTo>
                  <a:pt x="4260600" y="617833"/>
                </a:moveTo>
                <a:cubicBezTo>
                  <a:pt x="4284703" y="617833"/>
                  <a:pt x="4304261" y="598282"/>
                  <a:pt x="4304261" y="574147"/>
                </a:cubicBezTo>
                <a:cubicBezTo>
                  <a:pt x="4304261" y="550013"/>
                  <a:pt x="4284703" y="530461"/>
                  <a:pt x="4260600" y="530461"/>
                </a:cubicBezTo>
                <a:cubicBezTo>
                  <a:pt x="4236476" y="530461"/>
                  <a:pt x="4216939" y="550013"/>
                  <a:pt x="4216939" y="574147"/>
                </a:cubicBezTo>
                <a:cubicBezTo>
                  <a:pt x="4216939" y="598282"/>
                  <a:pt x="4236476" y="617833"/>
                  <a:pt x="4260600" y="617833"/>
                </a:cubicBezTo>
                <a:moveTo>
                  <a:pt x="4445820" y="603954"/>
                </a:moveTo>
                <a:cubicBezTo>
                  <a:pt x="4462261" y="603954"/>
                  <a:pt x="4475603" y="590612"/>
                  <a:pt x="4475603" y="574147"/>
                </a:cubicBezTo>
                <a:cubicBezTo>
                  <a:pt x="4475603" y="557684"/>
                  <a:pt x="4462261" y="544340"/>
                  <a:pt x="4445820" y="544340"/>
                </a:cubicBezTo>
                <a:cubicBezTo>
                  <a:pt x="4429360" y="544340"/>
                  <a:pt x="4416017" y="557684"/>
                  <a:pt x="4416017" y="574147"/>
                </a:cubicBezTo>
                <a:cubicBezTo>
                  <a:pt x="4416017" y="590612"/>
                  <a:pt x="4429360" y="603954"/>
                  <a:pt x="4445820" y="603954"/>
                </a:cubicBezTo>
                <a:moveTo>
                  <a:pt x="514" y="759995"/>
                </a:moveTo>
                <a:cubicBezTo>
                  <a:pt x="803" y="759995"/>
                  <a:pt x="1029" y="759768"/>
                  <a:pt x="1029" y="759479"/>
                </a:cubicBezTo>
                <a:cubicBezTo>
                  <a:pt x="1029" y="759192"/>
                  <a:pt x="803" y="758964"/>
                  <a:pt x="514" y="758964"/>
                </a:cubicBezTo>
                <a:cubicBezTo>
                  <a:pt x="226" y="758964"/>
                  <a:pt x="0" y="759192"/>
                  <a:pt x="0" y="759479"/>
                </a:cubicBezTo>
                <a:cubicBezTo>
                  <a:pt x="0" y="759768"/>
                  <a:pt x="226" y="759995"/>
                  <a:pt x="514" y="759995"/>
                </a:cubicBezTo>
                <a:moveTo>
                  <a:pt x="185735" y="761538"/>
                </a:moveTo>
                <a:cubicBezTo>
                  <a:pt x="186867" y="761538"/>
                  <a:pt x="187793" y="760623"/>
                  <a:pt x="187793" y="759479"/>
                </a:cubicBezTo>
                <a:cubicBezTo>
                  <a:pt x="187793" y="758336"/>
                  <a:pt x="186876" y="757419"/>
                  <a:pt x="185735" y="757419"/>
                </a:cubicBezTo>
                <a:cubicBezTo>
                  <a:pt x="184593" y="757419"/>
                  <a:pt x="183677" y="758336"/>
                  <a:pt x="183677" y="759479"/>
                </a:cubicBezTo>
                <a:cubicBezTo>
                  <a:pt x="183677" y="760623"/>
                  <a:pt x="184593" y="761538"/>
                  <a:pt x="185735" y="761538"/>
                </a:cubicBezTo>
                <a:moveTo>
                  <a:pt x="370957" y="763597"/>
                </a:moveTo>
                <a:cubicBezTo>
                  <a:pt x="373229" y="763597"/>
                  <a:pt x="375062" y="761755"/>
                  <a:pt x="375062" y="759489"/>
                </a:cubicBezTo>
                <a:cubicBezTo>
                  <a:pt x="375062" y="757223"/>
                  <a:pt x="373220" y="755381"/>
                  <a:pt x="370957" y="755381"/>
                </a:cubicBezTo>
                <a:cubicBezTo>
                  <a:pt x="368693" y="755381"/>
                  <a:pt x="366850" y="757223"/>
                  <a:pt x="366850" y="759489"/>
                </a:cubicBezTo>
                <a:cubicBezTo>
                  <a:pt x="366850" y="761755"/>
                  <a:pt x="368693" y="763597"/>
                  <a:pt x="370957" y="763597"/>
                </a:cubicBezTo>
                <a:moveTo>
                  <a:pt x="556176" y="765656"/>
                </a:moveTo>
                <a:cubicBezTo>
                  <a:pt x="559582" y="765656"/>
                  <a:pt x="562339" y="762897"/>
                  <a:pt x="562339" y="759489"/>
                </a:cubicBezTo>
                <a:cubicBezTo>
                  <a:pt x="562339" y="756081"/>
                  <a:pt x="559582" y="753322"/>
                  <a:pt x="556176" y="753322"/>
                </a:cubicBezTo>
                <a:cubicBezTo>
                  <a:pt x="552770" y="753322"/>
                  <a:pt x="550014" y="756081"/>
                  <a:pt x="550014" y="759489"/>
                </a:cubicBezTo>
                <a:cubicBezTo>
                  <a:pt x="550014" y="762897"/>
                  <a:pt x="552770" y="765656"/>
                  <a:pt x="556176" y="765656"/>
                </a:cubicBezTo>
                <a:moveTo>
                  <a:pt x="741396" y="767715"/>
                </a:moveTo>
                <a:cubicBezTo>
                  <a:pt x="745934" y="767715"/>
                  <a:pt x="749619" y="764031"/>
                  <a:pt x="749619" y="759489"/>
                </a:cubicBezTo>
                <a:cubicBezTo>
                  <a:pt x="749619" y="754949"/>
                  <a:pt x="745934" y="751263"/>
                  <a:pt x="741396" y="751263"/>
                </a:cubicBezTo>
                <a:cubicBezTo>
                  <a:pt x="736858" y="751263"/>
                  <a:pt x="733176" y="754949"/>
                  <a:pt x="733176" y="759489"/>
                </a:cubicBezTo>
                <a:cubicBezTo>
                  <a:pt x="733176" y="764031"/>
                  <a:pt x="736858" y="767715"/>
                  <a:pt x="741396" y="767715"/>
                </a:cubicBezTo>
                <a:moveTo>
                  <a:pt x="926619" y="769776"/>
                </a:moveTo>
                <a:cubicBezTo>
                  <a:pt x="932288" y="769776"/>
                  <a:pt x="936888" y="765173"/>
                  <a:pt x="936888" y="759499"/>
                </a:cubicBezTo>
                <a:cubicBezTo>
                  <a:pt x="936888" y="753826"/>
                  <a:pt x="932288" y="749224"/>
                  <a:pt x="926619" y="749224"/>
                </a:cubicBezTo>
                <a:cubicBezTo>
                  <a:pt x="920948" y="749224"/>
                  <a:pt x="916348" y="753826"/>
                  <a:pt x="916348" y="759499"/>
                </a:cubicBezTo>
                <a:cubicBezTo>
                  <a:pt x="916348" y="765173"/>
                  <a:pt x="920948" y="769776"/>
                  <a:pt x="926619" y="769776"/>
                </a:cubicBezTo>
                <a:moveTo>
                  <a:pt x="1111839" y="771833"/>
                </a:moveTo>
                <a:cubicBezTo>
                  <a:pt x="1118651" y="771833"/>
                  <a:pt x="1124167" y="766315"/>
                  <a:pt x="1124167" y="759499"/>
                </a:cubicBezTo>
                <a:cubicBezTo>
                  <a:pt x="1124167" y="752684"/>
                  <a:pt x="1118651" y="747165"/>
                  <a:pt x="1111839" y="747165"/>
                </a:cubicBezTo>
                <a:cubicBezTo>
                  <a:pt x="1105027" y="747165"/>
                  <a:pt x="1099511" y="752684"/>
                  <a:pt x="1099511" y="759499"/>
                </a:cubicBezTo>
                <a:cubicBezTo>
                  <a:pt x="1099511" y="766315"/>
                  <a:pt x="1105027" y="771833"/>
                  <a:pt x="1111839" y="771833"/>
                </a:cubicBezTo>
                <a:moveTo>
                  <a:pt x="1297058" y="773895"/>
                </a:moveTo>
                <a:cubicBezTo>
                  <a:pt x="1305002" y="773895"/>
                  <a:pt x="1311444" y="767449"/>
                  <a:pt x="1311444" y="759499"/>
                </a:cubicBezTo>
                <a:cubicBezTo>
                  <a:pt x="1311444" y="751552"/>
                  <a:pt x="1305002" y="745106"/>
                  <a:pt x="1297058" y="745106"/>
                </a:cubicBezTo>
                <a:cubicBezTo>
                  <a:pt x="1289116" y="745106"/>
                  <a:pt x="1282673" y="751552"/>
                  <a:pt x="1282673" y="759499"/>
                </a:cubicBezTo>
                <a:cubicBezTo>
                  <a:pt x="1282673" y="767449"/>
                  <a:pt x="1289116" y="773895"/>
                  <a:pt x="1297058" y="773895"/>
                </a:cubicBezTo>
                <a:moveTo>
                  <a:pt x="1482281" y="775437"/>
                </a:moveTo>
                <a:cubicBezTo>
                  <a:pt x="1491078" y="775437"/>
                  <a:pt x="1498200" y="768304"/>
                  <a:pt x="1498200" y="759510"/>
                </a:cubicBezTo>
                <a:cubicBezTo>
                  <a:pt x="1498200" y="750717"/>
                  <a:pt x="1491067" y="743582"/>
                  <a:pt x="1482281" y="743582"/>
                </a:cubicBezTo>
                <a:cubicBezTo>
                  <a:pt x="1473493" y="743582"/>
                  <a:pt x="1466361" y="750717"/>
                  <a:pt x="1466361" y="759510"/>
                </a:cubicBezTo>
                <a:cubicBezTo>
                  <a:pt x="1466361" y="768304"/>
                  <a:pt x="1473493" y="775437"/>
                  <a:pt x="1482281" y="775437"/>
                </a:cubicBezTo>
                <a:moveTo>
                  <a:pt x="1667501" y="777497"/>
                </a:moveTo>
                <a:cubicBezTo>
                  <a:pt x="1677432" y="777497"/>
                  <a:pt x="1685478" y="769446"/>
                  <a:pt x="1685478" y="759510"/>
                </a:cubicBezTo>
                <a:cubicBezTo>
                  <a:pt x="1685478" y="749573"/>
                  <a:pt x="1677432" y="741522"/>
                  <a:pt x="1667501" y="741522"/>
                </a:cubicBezTo>
                <a:cubicBezTo>
                  <a:pt x="1657571" y="741522"/>
                  <a:pt x="1649525" y="749573"/>
                  <a:pt x="1649525" y="759510"/>
                </a:cubicBezTo>
                <a:cubicBezTo>
                  <a:pt x="1649525" y="769446"/>
                  <a:pt x="1657571" y="777497"/>
                  <a:pt x="1667501" y="777497"/>
                </a:cubicBezTo>
                <a:moveTo>
                  <a:pt x="1852722" y="779556"/>
                </a:moveTo>
                <a:cubicBezTo>
                  <a:pt x="1863783" y="779556"/>
                  <a:pt x="1872757" y="770578"/>
                  <a:pt x="1872757" y="759510"/>
                </a:cubicBezTo>
                <a:cubicBezTo>
                  <a:pt x="1872757" y="748441"/>
                  <a:pt x="1863783" y="739463"/>
                  <a:pt x="1852722" y="739463"/>
                </a:cubicBezTo>
                <a:cubicBezTo>
                  <a:pt x="1841659" y="739463"/>
                  <a:pt x="1832688" y="748441"/>
                  <a:pt x="1832688" y="759510"/>
                </a:cubicBezTo>
                <a:cubicBezTo>
                  <a:pt x="1832688" y="770578"/>
                  <a:pt x="1841659" y="779556"/>
                  <a:pt x="1852722" y="779556"/>
                </a:cubicBezTo>
                <a:moveTo>
                  <a:pt x="2037942" y="781101"/>
                </a:moveTo>
                <a:cubicBezTo>
                  <a:pt x="2049859" y="781101"/>
                  <a:pt x="2059510" y="771433"/>
                  <a:pt x="2059510" y="759520"/>
                </a:cubicBezTo>
                <a:cubicBezTo>
                  <a:pt x="2059510" y="747607"/>
                  <a:pt x="2049848" y="737939"/>
                  <a:pt x="2037942" y="737939"/>
                </a:cubicBezTo>
                <a:cubicBezTo>
                  <a:pt x="2026037" y="737939"/>
                  <a:pt x="2016376" y="747607"/>
                  <a:pt x="2016376" y="759520"/>
                </a:cubicBezTo>
                <a:cubicBezTo>
                  <a:pt x="2016376" y="771433"/>
                  <a:pt x="2026037" y="781101"/>
                  <a:pt x="2037942" y="781101"/>
                </a:cubicBezTo>
                <a:moveTo>
                  <a:pt x="2223157" y="782646"/>
                </a:moveTo>
                <a:cubicBezTo>
                  <a:pt x="2235922" y="782646"/>
                  <a:pt x="2246269" y="772288"/>
                  <a:pt x="2246269" y="759520"/>
                </a:cubicBezTo>
                <a:cubicBezTo>
                  <a:pt x="2246269" y="746754"/>
                  <a:pt x="2235922" y="736394"/>
                  <a:pt x="2223157" y="736394"/>
                </a:cubicBezTo>
                <a:cubicBezTo>
                  <a:pt x="2210393" y="736394"/>
                  <a:pt x="2200047" y="746754"/>
                  <a:pt x="2200047" y="759520"/>
                </a:cubicBezTo>
                <a:cubicBezTo>
                  <a:pt x="2200047" y="772288"/>
                  <a:pt x="2210393" y="782646"/>
                  <a:pt x="2223157" y="782646"/>
                </a:cubicBezTo>
                <a:moveTo>
                  <a:pt x="2408378" y="784705"/>
                </a:moveTo>
                <a:cubicBezTo>
                  <a:pt x="2422278" y="784705"/>
                  <a:pt x="2433555" y="773430"/>
                  <a:pt x="2433555" y="759520"/>
                </a:cubicBezTo>
                <a:cubicBezTo>
                  <a:pt x="2433555" y="745610"/>
                  <a:pt x="2422278" y="734335"/>
                  <a:pt x="2408378" y="734335"/>
                </a:cubicBezTo>
                <a:cubicBezTo>
                  <a:pt x="2394478" y="734335"/>
                  <a:pt x="2383222" y="745610"/>
                  <a:pt x="2383222" y="759520"/>
                </a:cubicBezTo>
                <a:cubicBezTo>
                  <a:pt x="2383222" y="773430"/>
                  <a:pt x="2394478" y="784705"/>
                  <a:pt x="2408378" y="784705"/>
                </a:cubicBezTo>
                <a:moveTo>
                  <a:pt x="2593598" y="786250"/>
                </a:moveTo>
                <a:cubicBezTo>
                  <a:pt x="2608344" y="786250"/>
                  <a:pt x="2620303" y="774285"/>
                  <a:pt x="2620303" y="759530"/>
                </a:cubicBezTo>
                <a:cubicBezTo>
                  <a:pt x="2620303" y="744775"/>
                  <a:pt x="2608344" y="732811"/>
                  <a:pt x="2593598" y="732811"/>
                </a:cubicBezTo>
                <a:cubicBezTo>
                  <a:pt x="2578852" y="732811"/>
                  <a:pt x="2566893" y="744775"/>
                  <a:pt x="2566893" y="759530"/>
                </a:cubicBezTo>
                <a:cubicBezTo>
                  <a:pt x="2566893" y="774285"/>
                  <a:pt x="2578852" y="786250"/>
                  <a:pt x="2593598" y="786250"/>
                </a:cubicBezTo>
                <a:moveTo>
                  <a:pt x="2778818" y="787794"/>
                </a:moveTo>
                <a:cubicBezTo>
                  <a:pt x="2794432" y="787794"/>
                  <a:pt x="2807072" y="775140"/>
                  <a:pt x="2807072" y="759530"/>
                </a:cubicBezTo>
                <a:cubicBezTo>
                  <a:pt x="2807072" y="743922"/>
                  <a:pt x="2794432" y="731268"/>
                  <a:pt x="2778818" y="731268"/>
                </a:cubicBezTo>
                <a:cubicBezTo>
                  <a:pt x="2763225" y="731268"/>
                  <a:pt x="2750585" y="743922"/>
                  <a:pt x="2750585" y="759530"/>
                </a:cubicBezTo>
                <a:cubicBezTo>
                  <a:pt x="2750585" y="775140"/>
                  <a:pt x="2763225" y="787794"/>
                  <a:pt x="2778818" y="787794"/>
                </a:cubicBezTo>
                <a:moveTo>
                  <a:pt x="2964039" y="789337"/>
                </a:moveTo>
                <a:cubicBezTo>
                  <a:pt x="2980500" y="789337"/>
                  <a:pt x="2993842" y="775993"/>
                  <a:pt x="2993842" y="759530"/>
                </a:cubicBezTo>
                <a:cubicBezTo>
                  <a:pt x="2993842" y="743067"/>
                  <a:pt x="2980500" y="729723"/>
                  <a:pt x="2964039" y="729723"/>
                </a:cubicBezTo>
                <a:cubicBezTo>
                  <a:pt x="2947598" y="729723"/>
                  <a:pt x="2934256" y="743067"/>
                  <a:pt x="2934256" y="759530"/>
                </a:cubicBezTo>
                <a:cubicBezTo>
                  <a:pt x="2934256" y="775993"/>
                  <a:pt x="2947598" y="789337"/>
                  <a:pt x="2964039" y="789337"/>
                </a:cubicBezTo>
                <a:moveTo>
                  <a:pt x="3149259" y="790882"/>
                </a:moveTo>
                <a:cubicBezTo>
                  <a:pt x="3166566" y="790882"/>
                  <a:pt x="3180610" y="776848"/>
                  <a:pt x="3180610" y="759530"/>
                </a:cubicBezTo>
                <a:cubicBezTo>
                  <a:pt x="3180610" y="742212"/>
                  <a:pt x="3166566" y="728178"/>
                  <a:pt x="3149259" y="728178"/>
                </a:cubicBezTo>
                <a:cubicBezTo>
                  <a:pt x="3131951" y="728178"/>
                  <a:pt x="3117927" y="742212"/>
                  <a:pt x="3117927" y="759530"/>
                </a:cubicBezTo>
                <a:cubicBezTo>
                  <a:pt x="3117927" y="776848"/>
                  <a:pt x="3131951" y="790882"/>
                  <a:pt x="3149259" y="790882"/>
                </a:cubicBezTo>
                <a:moveTo>
                  <a:pt x="3334478" y="792941"/>
                </a:moveTo>
                <a:cubicBezTo>
                  <a:pt x="3352922" y="792941"/>
                  <a:pt x="3367875" y="777982"/>
                  <a:pt x="3367875" y="759541"/>
                </a:cubicBezTo>
                <a:cubicBezTo>
                  <a:pt x="3367875" y="741101"/>
                  <a:pt x="3352922" y="726140"/>
                  <a:pt x="3334478" y="726140"/>
                </a:cubicBezTo>
                <a:cubicBezTo>
                  <a:pt x="3316056" y="726140"/>
                  <a:pt x="3301102" y="741101"/>
                  <a:pt x="3301102" y="759541"/>
                </a:cubicBezTo>
                <a:cubicBezTo>
                  <a:pt x="3301102" y="777982"/>
                  <a:pt x="3316056" y="792941"/>
                  <a:pt x="3334478" y="792941"/>
                </a:cubicBezTo>
                <a:moveTo>
                  <a:pt x="3519720" y="794486"/>
                </a:moveTo>
                <a:cubicBezTo>
                  <a:pt x="3539010" y="794486"/>
                  <a:pt x="3554623" y="778835"/>
                  <a:pt x="3554623" y="759541"/>
                </a:cubicBezTo>
                <a:cubicBezTo>
                  <a:pt x="3554623" y="740246"/>
                  <a:pt x="3538990" y="724595"/>
                  <a:pt x="3519720" y="724595"/>
                </a:cubicBezTo>
                <a:cubicBezTo>
                  <a:pt x="3500429" y="724595"/>
                  <a:pt x="3484795" y="740246"/>
                  <a:pt x="3484795" y="759541"/>
                </a:cubicBezTo>
                <a:cubicBezTo>
                  <a:pt x="3484795" y="778835"/>
                  <a:pt x="3500429" y="794486"/>
                  <a:pt x="3519720" y="794486"/>
                </a:cubicBezTo>
                <a:moveTo>
                  <a:pt x="3704939" y="796031"/>
                </a:moveTo>
                <a:cubicBezTo>
                  <a:pt x="3725076" y="796031"/>
                  <a:pt x="3741393" y="779690"/>
                  <a:pt x="3741393" y="759541"/>
                </a:cubicBezTo>
                <a:cubicBezTo>
                  <a:pt x="3741393" y="739391"/>
                  <a:pt x="3725076" y="723050"/>
                  <a:pt x="3704939" y="723050"/>
                </a:cubicBezTo>
                <a:cubicBezTo>
                  <a:pt x="3684803" y="723050"/>
                  <a:pt x="3668466" y="739391"/>
                  <a:pt x="3668466" y="759541"/>
                </a:cubicBezTo>
                <a:cubicBezTo>
                  <a:pt x="3668466" y="779690"/>
                  <a:pt x="3684803" y="796031"/>
                  <a:pt x="3704939" y="796031"/>
                </a:cubicBezTo>
                <a:moveTo>
                  <a:pt x="3890159" y="798604"/>
                </a:moveTo>
                <a:cubicBezTo>
                  <a:pt x="3911702" y="798604"/>
                  <a:pt x="3929174" y="781121"/>
                  <a:pt x="3929174" y="759551"/>
                </a:cubicBezTo>
                <a:cubicBezTo>
                  <a:pt x="3929174" y="737980"/>
                  <a:pt x="3911702" y="720497"/>
                  <a:pt x="3890159" y="720497"/>
                </a:cubicBezTo>
                <a:cubicBezTo>
                  <a:pt x="3868598" y="720497"/>
                  <a:pt x="3851124" y="737980"/>
                  <a:pt x="3851124" y="759551"/>
                </a:cubicBezTo>
                <a:cubicBezTo>
                  <a:pt x="3851124" y="781121"/>
                  <a:pt x="3868598" y="798604"/>
                  <a:pt x="3890159" y="798604"/>
                </a:cubicBezTo>
                <a:moveTo>
                  <a:pt x="4075380" y="800663"/>
                </a:moveTo>
                <a:cubicBezTo>
                  <a:pt x="4098056" y="800663"/>
                  <a:pt x="4116460" y="782255"/>
                  <a:pt x="4116460" y="759551"/>
                </a:cubicBezTo>
                <a:cubicBezTo>
                  <a:pt x="4116460" y="736849"/>
                  <a:pt x="4098056" y="718438"/>
                  <a:pt x="4075380" y="718438"/>
                </a:cubicBezTo>
                <a:cubicBezTo>
                  <a:pt x="4052682" y="718438"/>
                  <a:pt x="4034279" y="736849"/>
                  <a:pt x="4034279" y="759551"/>
                </a:cubicBezTo>
                <a:cubicBezTo>
                  <a:pt x="4034279" y="782255"/>
                  <a:pt x="4052682" y="800663"/>
                  <a:pt x="4075380" y="800663"/>
                </a:cubicBezTo>
                <a:moveTo>
                  <a:pt x="4260600" y="803239"/>
                </a:moveTo>
                <a:cubicBezTo>
                  <a:pt x="4284703" y="803239"/>
                  <a:pt x="4304261" y="783687"/>
                  <a:pt x="4304261" y="759551"/>
                </a:cubicBezTo>
                <a:cubicBezTo>
                  <a:pt x="4304261" y="735417"/>
                  <a:pt x="4284703" y="715865"/>
                  <a:pt x="4260600" y="715865"/>
                </a:cubicBezTo>
                <a:cubicBezTo>
                  <a:pt x="4236476" y="715865"/>
                  <a:pt x="4216939" y="735417"/>
                  <a:pt x="4216939" y="759551"/>
                </a:cubicBezTo>
                <a:cubicBezTo>
                  <a:pt x="4216939" y="783687"/>
                  <a:pt x="4236476" y="803239"/>
                  <a:pt x="4260600" y="803239"/>
                </a:cubicBezTo>
                <a:moveTo>
                  <a:pt x="4445820" y="783707"/>
                </a:moveTo>
                <a:cubicBezTo>
                  <a:pt x="4459142" y="783707"/>
                  <a:pt x="4469944" y="772895"/>
                  <a:pt x="4469944" y="759551"/>
                </a:cubicBezTo>
                <a:cubicBezTo>
                  <a:pt x="4469944" y="746207"/>
                  <a:pt x="4459142" y="735397"/>
                  <a:pt x="4445820" y="735397"/>
                </a:cubicBezTo>
                <a:cubicBezTo>
                  <a:pt x="4432478" y="735397"/>
                  <a:pt x="4421676" y="746207"/>
                  <a:pt x="4421676" y="759551"/>
                </a:cubicBezTo>
                <a:cubicBezTo>
                  <a:pt x="4421676" y="772895"/>
                  <a:pt x="4432478" y="783707"/>
                  <a:pt x="4445820" y="783707"/>
                </a:cubicBezTo>
                <a:moveTo>
                  <a:pt x="514" y="945397"/>
                </a:moveTo>
                <a:cubicBezTo>
                  <a:pt x="803" y="945397"/>
                  <a:pt x="1029" y="945172"/>
                  <a:pt x="1029" y="944883"/>
                </a:cubicBezTo>
                <a:cubicBezTo>
                  <a:pt x="1029" y="944595"/>
                  <a:pt x="803" y="944368"/>
                  <a:pt x="514" y="944368"/>
                </a:cubicBezTo>
                <a:cubicBezTo>
                  <a:pt x="226" y="944368"/>
                  <a:pt x="0" y="944595"/>
                  <a:pt x="0" y="944883"/>
                </a:cubicBezTo>
                <a:cubicBezTo>
                  <a:pt x="0" y="945172"/>
                  <a:pt x="226" y="945397"/>
                  <a:pt x="514" y="945397"/>
                </a:cubicBezTo>
                <a:moveTo>
                  <a:pt x="185735" y="946942"/>
                </a:moveTo>
                <a:cubicBezTo>
                  <a:pt x="186867" y="946942"/>
                  <a:pt x="187793" y="946027"/>
                  <a:pt x="187793" y="944883"/>
                </a:cubicBezTo>
                <a:cubicBezTo>
                  <a:pt x="187793" y="943740"/>
                  <a:pt x="186876" y="942823"/>
                  <a:pt x="185735" y="942823"/>
                </a:cubicBezTo>
                <a:cubicBezTo>
                  <a:pt x="184593" y="942823"/>
                  <a:pt x="183677" y="943740"/>
                  <a:pt x="183677" y="944883"/>
                </a:cubicBezTo>
                <a:cubicBezTo>
                  <a:pt x="183677" y="946027"/>
                  <a:pt x="184593" y="946942"/>
                  <a:pt x="185735" y="946942"/>
                </a:cubicBezTo>
                <a:moveTo>
                  <a:pt x="370957" y="949001"/>
                </a:moveTo>
                <a:cubicBezTo>
                  <a:pt x="373229" y="949001"/>
                  <a:pt x="375062" y="947159"/>
                  <a:pt x="375062" y="944893"/>
                </a:cubicBezTo>
                <a:cubicBezTo>
                  <a:pt x="375062" y="942629"/>
                  <a:pt x="373220" y="940785"/>
                  <a:pt x="370957" y="940785"/>
                </a:cubicBezTo>
                <a:cubicBezTo>
                  <a:pt x="368693" y="940785"/>
                  <a:pt x="366850" y="942629"/>
                  <a:pt x="366850" y="944893"/>
                </a:cubicBezTo>
                <a:cubicBezTo>
                  <a:pt x="366850" y="947159"/>
                  <a:pt x="368693" y="949001"/>
                  <a:pt x="370957" y="949001"/>
                </a:cubicBezTo>
                <a:moveTo>
                  <a:pt x="556176" y="951060"/>
                </a:moveTo>
                <a:cubicBezTo>
                  <a:pt x="559582" y="951060"/>
                  <a:pt x="562339" y="948301"/>
                  <a:pt x="562339" y="944893"/>
                </a:cubicBezTo>
                <a:cubicBezTo>
                  <a:pt x="562339" y="941485"/>
                  <a:pt x="559582" y="938726"/>
                  <a:pt x="556176" y="938726"/>
                </a:cubicBezTo>
                <a:cubicBezTo>
                  <a:pt x="552770" y="938726"/>
                  <a:pt x="550014" y="941485"/>
                  <a:pt x="550014" y="944893"/>
                </a:cubicBezTo>
                <a:cubicBezTo>
                  <a:pt x="550014" y="948301"/>
                  <a:pt x="552770" y="951060"/>
                  <a:pt x="556176" y="951060"/>
                </a:cubicBezTo>
                <a:moveTo>
                  <a:pt x="741396" y="953119"/>
                </a:moveTo>
                <a:cubicBezTo>
                  <a:pt x="745934" y="953119"/>
                  <a:pt x="749619" y="949435"/>
                  <a:pt x="749619" y="944893"/>
                </a:cubicBezTo>
                <a:cubicBezTo>
                  <a:pt x="749619" y="940353"/>
                  <a:pt x="745934" y="936667"/>
                  <a:pt x="741396" y="936667"/>
                </a:cubicBezTo>
                <a:cubicBezTo>
                  <a:pt x="736858" y="936667"/>
                  <a:pt x="733176" y="940353"/>
                  <a:pt x="733176" y="944893"/>
                </a:cubicBezTo>
                <a:cubicBezTo>
                  <a:pt x="733176" y="949435"/>
                  <a:pt x="736858" y="953119"/>
                  <a:pt x="741396" y="953119"/>
                </a:cubicBezTo>
                <a:moveTo>
                  <a:pt x="926619" y="955178"/>
                </a:moveTo>
                <a:cubicBezTo>
                  <a:pt x="932288" y="955178"/>
                  <a:pt x="936888" y="950577"/>
                  <a:pt x="936888" y="944903"/>
                </a:cubicBezTo>
                <a:cubicBezTo>
                  <a:pt x="936888" y="939230"/>
                  <a:pt x="932288" y="934628"/>
                  <a:pt x="926619" y="934628"/>
                </a:cubicBezTo>
                <a:cubicBezTo>
                  <a:pt x="920948" y="934628"/>
                  <a:pt x="916348" y="939230"/>
                  <a:pt x="916348" y="944903"/>
                </a:cubicBezTo>
                <a:cubicBezTo>
                  <a:pt x="916348" y="950577"/>
                  <a:pt x="920948" y="955178"/>
                  <a:pt x="926619" y="955178"/>
                </a:cubicBezTo>
                <a:moveTo>
                  <a:pt x="1111839" y="957240"/>
                </a:moveTo>
                <a:cubicBezTo>
                  <a:pt x="1118651" y="957240"/>
                  <a:pt x="1124167" y="951719"/>
                  <a:pt x="1124167" y="944903"/>
                </a:cubicBezTo>
                <a:cubicBezTo>
                  <a:pt x="1124167" y="938088"/>
                  <a:pt x="1118651" y="932569"/>
                  <a:pt x="1111839" y="932569"/>
                </a:cubicBezTo>
                <a:cubicBezTo>
                  <a:pt x="1105027" y="932569"/>
                  <a:pt x="1099511" y="938088"/>
                  <a:pt x="1099511" y="944903"/>
                </a:cubicBezTo>
                <a:cubicBezTo>
                  <a:pt x="1099511" y="951719"/>
                  <a:pt x="1105027" y="957240"/>
                  <a:pt x="1111839" y="957240"/>
                </a:cubicBezTo>
                <a:moveTo>
                  <a:pt x="1297058" y="959299"/>
                </a:moveTo>
                <a:cubicBezTo>
                  <a:pt x="1305002" y="959299"/>
                  <a:pt x="1311444" y="952853"/>
                  <a:pt x="1311444" y="944903"/>
                </a:cubicBezTo>
                <a:cubicBezTo>
                  <a:pt x="1311444" y="936956"/>
                  <a:pt x="1305002" y="930510"/>
                  <a:pt x="1297058" y="930510"/>
                </a:cubicBezTo>
                <a:cubicBezTo>
                  <a:pt x="1289116" y="930510"/>
                  <a:pt x="1282673" y="936956"/>
                  <a:pt x="1282673" y="944903"/>
                </a:cubicBezTo>
                <a:cubicBezTo>
                  <a:pt x="1282673" y="952853"/>
                  <a:pt x="1289116" y="959299"/>
                  <a:pt x="1297058" y="959299"/>
                </a:cubicBezTo>
                <a:moveTo>
                  <a:pt x="1482281" y="960841"/>
                </a:moveTo>
                <a:cubicBezTo>
                  <a:pt x="1491078" y="960841"/>
                  <a:pt x="1498200" y="953708"/>
                  <a:pt x="1498200" y="944914"/>
                </a:cubicBezTo>
                <a:cubicBezTo>
                  <a:pt x="1498200" y="936121"/>
                  <a:pt x="1491067" y="928985"/>
                  <a:pt x="1482281" y="928985"/>
                </a:cubicBezTo>
                <a:cubicBezTo>
                  <a:pt x="1473493" y="928985"/>
                  <a:pt x="1466361" y="936121"/>
                  <a:pt x="1466361" y="944914"/>
                </a:cubicBezTo>
                <a:cubicBezTo>
                  <a:pt x="1466361" y="953708"/>
                  <a:pt x="1473493" y="960841"/>
                  <a:pt x="1482281" y="960841"/>
                </a:cubicBezTo>
                <a:moveTo>
                  <a:pt x="1667501" y="962900"/>
                </a:moveTo>
                <a:cubicBezTo>
                  <a:pt x="1677432" y="962900"/>
                  <a:pt x="1685478" y="954850"/>
                  <a:pt x="1685478" y="944914"/>
                </a:cubicBezTo>
                <a:cubicBezTo>
                  <a:pt x="1685478" y="934977"/>
                  <a:pt x="1677432" y="926926"/>
                  <a:pt x="1667501" y="926926"/>
                </a:cubicBezTo>
                <a:cubicBezTo>
                  <a:pt x="1657571" y="926926"/>
                  <a:pt x="1649525" y="934977"/>
                  <a:pt x="1649525" y="944914"/>
                </a:cubicBezTo>
                <a:cubicBezTo>
                  <a:pt x="1649525" y="954850"/>
                  <a:pt x="1657571" y="962900"/>
                  <a:pt x="1667501" y="962900"/>
                </a:cubicBezTo>
                <a:moveTo>
                  <a:pt x="1852722" y="964960"/>
                </a:moveTo>
                <a:cubicBezTo>
                  <a:pt x="1863783" y="964960"/>
                  <a:pt x="1872757" y="955982"/>
                  <a:pt x="1872757" y="944914"/>
                </a:cubicBezTo>
                <a:cubicBezTo>
                  <a:pt x="1872757" y="933845"/>
                  <a:pt x="1863783" y="924867"/>
                  <a:pt x="1852722" y="924867"/>
                </a:cubicBezTo>
                <a:cubicBezTo>
                  <a:pt x="1841659" y="924867"/>
                  <a:pt x="1832688" y="933845"/>
                  <a:pt x="1832688" y="944914"/>
                </a:cubicBezTo>
                <a:cubicBezTo>
                  <a:pt x="1832688" y="955982"/>
                  <a:pt x="1841659" y="964960"/>
                  <a:pt x="1852722" y="964960"/>
                </a:cubicBezTo>
                <a:moveTo>
                  <a:pt x="2037942" y="966504"/>
                </a:moveTo>
                <a:cubicBezTo>
                  <a:pt x="2049859" y="966504"/>
                  <a:pt x="2059510" y="956837"/>
                  <a:pt x="2059510" y="944924"/>
                </a:cubicBezTo>
                <a:cubicBezTo>
                  <a:pt x="2059510" y="933011"/>
                  <a:pt x="2049848" y="923343"/>
                  <a:pt x="2037942" y="923343"/>
                </a:cubicBezTo>
                <a:cubicBezTo>
                  <a:pt x="2026037" y="923343"/>
                  <a:pt x="2016376" y="933011"/>
                  <a:pt x="2016376" y="944924"/>
                </a:cubicBezTo>
                <a:cubicBezTo>
                  <a:pt x="2016376" y="956837"/>
                  <a:pt x="2026037" y="966504"/>
                  <a:pt x="2037942" y="966504"/>
                </a:cubicBezTo>
                <a:moveTo>
                  <a:pt x="2223157" y="968049"/>
                </a:moveTo>
                <a:cubicBezTo>
                  <a:pt x="2235922" y="968049"/>
                  <a:pt x="2246269" y="957692"/>
                  <a:pt x="2246269" y="944924"/>
                </a:cubicBezTo>
                <a:cubicBezTo>
                  <a:pt x="2246269" y="932156"/>
                  <a:pt x="2235922" y="921798"/>
                  <a:pt x="2223157" y="921798"/>
                </a:cubicBezTo>
                <a:cubicBezTo>
                  <a:pt x="2210393" y="921798"/>
                  <a:pt x="2200047" y="932156"/>
                  <a:pt x="2200047" y="944924"/>
                </a:cubicBezTo>
                <a:cubicBezTo>
                  <a:pt x="2200047" y="957692"/>
                  <a:pt x="2210393" y="968049"/>
                  <a:pt x="2223157" y="968049"/>
                </a:cubicBezTo>
                <a:moveTo>
                  <a:pt x="2408378" y="970109"/>
                </a:moveTo>
                <a:cubicBezTo>
                  <a:pt x="2422278" y="970109"/>
                  <a:pt x="2433555" y="958834"/>
                  <a:pt x="2433555" y="944924"/>
                </a:cubicBezTo>
                <a:cubicBezTo>
                  <a:pt x="2433555" y="931014"/>
                  <a:pt x="2422278" y="919739"/>
                  <a:pt x="2408378" y="919739"/>
                </a:cubicBezTo>
                <a:cubicBezTo>
                  <a:pt x="2394478" y="919739"/>
                  <a:pt x="2383222" y="931014"/>
                  <a:pt x="2383222" y="944924"/>
                </a:cubicBezTo>
                <a:cubicBezTo>
                  <a:pt x="2383222" y="958834"/>
                  <a:pt x="2394478" y="970109"/>
                  <a:pt x="2408378" y="970109"/>
                </a:cubicBezTo>
                <a:moveTo>
                  <a:pt x="2593598" y="971653"/>
                </a:moveTo>
                <a:cubicBezTo>
                  <a:pt x="2608344" y="971653"/>
                  <a:pt x="2620303" y="959689"/>
                  <a:pt x="2620303" y="944934"/>
                </a:cubicBezTo>
                <a:cubicBezTo>
                  <a:pt x="2620303" y="930179"/>
                  <a:pt x="2608344" y="918217"/>
                  <a:pt x="2593598" y="918217"/>
                </a:cubicBezTo>
                <a:cubicBezTo>
                  <a:pt x="2578852" y="918217"/>
                  <a:pt x="2566893" y="930179"/>
                  <a:pt x="2566893" y="944934"/>
                </a:cubicBezTo>
                <a:cubicBezTo>
                  <a:pt x="2566893" y="959689"/>
                  <a:pt x="2578852" y="971653"/>
                  <a:pt x="2593598" y="971653"/>
                </a:cubicBezTo>
                <a:moveTo>
                  <a:pt x="2778818" y="973198"/>
                </a:moveTo>
                <a:cubicBezTo>
                  <a:pt x="2794432" y="973198"/>
                  <a:pt x="2807072" y="960544"/>
                  <a:pt x="2807072" y="944934"/>
                </a:cubicBezTo>
                <a:cubicBezTo>
                  <a:pt x="2807072" y="929326"/>
                  <a:pt x="2794432" y="916672"/>
                  <a:pt x="2778818" y="916672"/>
                </a:cubicBezTo>
                <a:cubicBezTo>
                  <a:pt x="2763225" y="916672"/>
                  <a:pt x="2750585" y="929326"/>
                  <a:pt x="2750585" y="944934"/>
                </a:cubicBezTo>
                <a:cubicBezTo>
                  <a:pt x="2750585" y="960544"/>
                  <a:pt x="2763225" y="973198"/>
                  <a:pt x="2778818" y="973198"/>
                </a:cubicBezTo>
                <a:moveTo>
                  <a:pt x="2964039" y="974741"/>
                </a:moveTo>
                <a:cubicBezTo>
                  <a:pt x="2980500" y="974741"/>
                  <a:pt x="2993842" y="961399"/>
                  <a:pt x="2993842" y="944934"/>
                </a:cubicBezTo>
                <a:cubicBezTo>
                  <a:pt x="2993842" y="928471"/>
                  <a:pt x="2980500" y="915127"/>
                  <a:pt x="2964039" y="915127"/>
                </a:cubicBezTo>
                <a:cubicBezTo>
                  <a:pt x="2947598" y="915127"/>
                  <a:pt x="2934256" y="928471"/>
                  <a:pt x="2934256" y="944934"/>
                </a:cubicBezTo>
                <a:cubicBezTo>
                  <a:pt x="2934256" y="961399"/>
                  <a:pt x="2947598" y="974741"/>
                  <a:pt x="2964039" y="974741"/>
                </a:cubicBezTo>
                <a:moveTo>
                  <a:pt x="3149259" y="976286"/>
                </a:moveTo>
                <a:cubicBezTo>
                  <a:pt x="3166566" y="976286"/>
                  <a:pt x="3180610" y="962252"/>
                  <a:pt x="3180610" y="944934"/>
                </a:cubicBezTo>
                <a:cubicBezTo>
                  <a:pt x="3180610" y="927616"/>
                  <a:pt x="3166566" y="913582"/>
                  <a:pt x="3149259" y="913582"/>
                </a:cubicBezTo>
                <a:cubicBezTo>
                  <a:pt x="3131951" y="913582"/>
                  <a:pt x="3117927" y="927616"/>
                  <a:pt x="3117927" y="944934"/>
                </a:cubicBezTo>
                <a:cubicBezTo>
                  <a:pt x="3117927" y="962252"/>
                  <a:pt x="3131951" y="976286"/>
                  <a:pt x="3149259" y="976286"/>
                </a:cubicBezTo>
                <a:moveTo>
                  <a:pt x="3334478" y="978345"/>
                </a:moveTo>
                <a:cubicBezTo>
                  <a:pt x="3352922" y="978345"/>
                  <a:pt x="3367875" y="963386"/>
                  <a:pt x="3367875" y="944945"/>
                </a:cubicBezTo>
                <a:cubicBezTo>
                  <a:pt x="3367875" y="926505"/>
                  <a:pt x="3352922" y="911544"/>
                  <a:pt x="3334478" y="911544"/>
                </a:cubicBezTo>
                <a:cubicBezTo>
                  <a:pt x="3316056" y="911544"/>
                  <a:pt x="3301102" y="926505"/>
                  <a:pt x="3301102" y="944945"/>
                </a:cubicBezTo>
                <a:cubicBezTo>
                  <a:pt x="3301102" y="963386"/>
                  <a:pt x="3316056" y="978345"/>
                  <a:pt x="3334478" y="978345"/>
                </a:cubicBezTo>
                <a:moveTo>
                  <a:pt x="3519720" y="979890"/>
                </a:moveTo>
                <a:cubicBezTo>
                  <a:pt x="3539010" y="979890"/>
                  <a:pt x="3554623" y="964241"/>
                  <a:pt x="3554623" y="944945"/>
                </a:cubicBezTo>
                <a:cubicBezTo>
                  <a:pt x="3554623" y="925650"/>
                  <a:pt x="3538990" y="909999"/>
                  <a:pt x="3519720" y="909999"/>
                </a:cubicBezTo>
                <a:cubicBezTo>
                  <a:pt x="3500429" y="909999"/>
                  <a:pt x="3484795" y="925650"/>
                  <a:pt x="3484795" y="944945"/>
                </a:cubicBezTo>
                <a:cubicBezTo>
                  <a:pt x="3484795" y="964241"/>
                  <a:pt x="3500429" y="979890"/>
                  <a:pt x="3519720" y="979890"/>
                </a:cubicBezTo>
                <a:moveTo>
                  <a:pt x="3704939" y="981435"/>
                </a:moveTo>
                <a:cubicBezTo>
                  <a:pt x="3725076" y="981435"/>
                  <a:pt x="3741393" y="965094"/>
                  <a:pt x="3741393" y="944945"/>
                </a:cubicBezTo>
                <a:cubicBezTo>
                  <a:pt x="3741393" y="924795"/>
                  <a:pt x="3725076" y="908456"/>
                  <a:pt x="3704939" y="908456"/>
                </a:cubicBezTo>
                <a:cubicBezTo>
                  <a:pt x="3684803" y="908456"/>
                  <a:pt x="3668466" y="924795"/>
                  <a:pt x="3668466" y="944945"/>
                </a:cubicBezTo>
                <a:cubicBezTo>
                  <a:pt x="3668466" y="965094"/>
                  <a:pt x="3684803" y="981435"/>
                  <a:pt x="3704939" y="981435"/>
                </a:cubicBezTo>
                <a:moveTo>
                  <a:pt x="3890159" y="984008"/>
                </a:moveTo>
                <a:cubicBezTo>
                  <a:pt x="3911702" y="984008"/>
                  <a:pt x="3929174" y="966525"/>
                  <a:pt x="3929174" y="944955"/>
                </a:cubicBezTo>
                <a:cubicBezTo>
                  <a:pt x="3929174" y="923384"/>
                  <a:pt x="3911702" y="905901"/>
                  <a:pt x="3890159" y="905901"/>
                </a:cubicBezTo>
                <a:cubicBezTo>
                  <a:pt x="3868598" y="905901"/>
                  <a:pt x="3851124" y="923384"/>
                  <a:pt x="3851124" y="944955"/>
                </a:cubicBezTo>
                <a:cubicBezTo>
                  <a:pt x="3851124" y="966525"/>
                  <a:pt x="3868598" y="984008"/>
                  <a:pt x="3890159" y="984008"/>
                </a:cubicBezTo>
                <a:moveTo>
                  <a:pt x="4075380" y="986068"/>
                </a:moveTo>
                <a:cubicBezTo>
                  <a:pt x="4098056" y="986068"/>
                  <a:pt x="4116460" y="967659"/>
                  <a:pt x="4116460" y="944955"/>
                </a:cubicBezTo>
                <a:cubicBezTo>
                  <a:pt x="4116460" y="922253"/>
                  <a:pt x="4098056" y="903842"/>
                  <a:pt x="4075380" y="903842"/>
                </a:cubicBezTo>
                <a:cubicBezTo>
                  <a:pt x="4052682" y="903842"/>
                  <a:pt x="4034279" y="922253"/>
                  <a:pt x="4034279" y="944955"/>
                </a:cubicBezTo>
                <a:cubicBezTo>
                  <a:pt x="4034279" y="967659"/>
                  <a:pt x="4052682" y="986068"/>
                  <a:pt x="4075380" y="986068"/>
                </a:cubicBezTo>
                <a:moveTo>
                  <a:pt x="4260600" y="985039"/>
                </a:moveTo>
                <a:cubicBezTo>
                  <a:pt x="4282720" y="985039"/>
                  <a:pt x="4300647" y="967091"/>
                  <a:pt x="4300647" y="944955"/>
                </a:cubicBezTo>
                <a:cubicBezTo>
                  <a:pt x="4300647" y="922818"/>
                  <a:pt x="4282720" y="904873"/>
                  <a:pt x="4260600" y="904873"/>
                </a:cubicBezTo>
                <a:cubicBezTo>
                  <a:pt x="4238460" y="904873"/>
                  <a:pt x="4220533" y="922818"/>
                  <a:pt x="4220533" y="944955"/>
                </a:cubicBezTo>
                <a:cubicBezTo>
                  <a:pt x="4220533" y="967091"/>
                  <a:pt x="4238460" y="985039"/>
                  <a:pt x="4260600" y="985039"/>
                </a:cubicBezTo>
                <a:moveTo>
                  <a:pt x="4445820" y="952656"/>
                </a:moveTo>
                <a:cubicBezTo>
                  <a:pt x="4450054" y="952656"/>
                  <a:pt x="4453523" y="949207"/>
                  <a:pt x="4453523" y="944945"/>
                </a:cubicBezTo>
                <a:cubicBezTo>
                  <a:pt x="4453523" y="940682"/>
                  <a:pt x="4450075" y="937232"/>
                  <a:pt x="4445820" y="937232"/>
                </a:cubicBezTo>
                <a:cubicBezTo>
                  <a:pt x="4441546" y="937232"/>
                  <a:pt x="4438096" y="940682"/>
                  <a:pt x="4438096" y="944945"/>
                </a:cubicBezTo>
                <a:cubicBezTo>
                  <a:pt x="4438096" y="949207"/>
                  <a:pt x="4441546" y="952656"/>
                  <a:pt x="4445820" y="952656"/>
                </a:cubicBezTo>
                <a:moveTo>
                  <a:pt x="185735" y="1131821"/>
                </a:moveTo>
                <a:cubicBezTo>
                  <a:pt x="186590" y="1131821"/>
                  <a:pt x="187278" y="1131131"/>
                  <a:pt x="187278" y="1130276"/>
                </a:cubicBezTo>
                <a:cubicBezTo>
                  <a:pt x="187278" y="1129421"/>
                  <a:pt x="186590" y="1128733"/>
                  <a:pt x="185735" y="1128733"/>
                </a:cubicBezTo>
                <a:cubicBezTo>
                  <a:pt x="184881" y="1128733"/>
                  <a:pt x="184191" y="1129421"/>
                  <a:pt x="184191" y="1130276"/>
                </a:cubicBezTo>
                <a:cubicBezTo>
                  <a:pt x="184191" y="1131131"/>
                  <a:pt x="184881" y="1131821"/>
                  <a:pt x="185735" y="1131821"/>
                </a:cubicBezTo>
                <a:moveTo>
                  <a:pt x="370957" y="1134394"/>
                </a:moveTo>
                <a:cubicBezTo>
                  <a:pt x="373229" y="1134394"/>
                  <a:pt x="375062" y="1132552"/>
                  <a:pt x="375062" y="1130286"/>
                </a:cubicBezTo>
                <a:cubicBezTo>
                  <a:pt x="375062" y="1128023"/>
                  <a:pt x="373220" y="1126178"/>
                  <a:pt x="370957" y="1126178"/>
                </a:cubicBezTo>
                <a:cubicBezTo>
                  <a:pt x="368693" y="1126178"/>
                  <a:pt x="366850" y="1128023"/>
                  <a:pt x="366850" y="1130286"/>
                </a:cubicBezTo>
                <a:cubicBezTo>
                  <a:pt x="366850" y="1132552"/>
                  <a:pt x="368693" y="1134394"/>
                  <a:pt x="370957" y="1134394"/>
                </a:cubicBezTo>
                <a:moveTo>
                  <a:pt x="556176" y="1136454"/>
                </a:moveTo>
                <a:cubicBezTo>
                  <a:pt x="559582" y="1136454"/>
                  <a:pt x="562339" y="1133694"/>
                  <a:pt x="562339" y="1130286"/>
                </a:cubicBezTo>
                <a:cubicBezTo>
                  <a:pt x="562339" y="1126879"/>
                  <a:pt x="559582" y="1124119"/>
                  <a:pt x="556176" y="1124119"/>
                </a:cubicBezTo>
                <a:cubicBezTo>
                  <a:pt x="552770" y="1124119"/>
                  <a:pt x="550014" y="1126879"/>
                  <a:pt x="550014" y="1130286"/>
                </a:cubicBezTo>
                <a:cubicBezTo>
                  <a:pt x="550014" y="1133694"/>
                  <a:pt x="552770" y="1136454"/>
                  <a:pt x="556176" y="1136454"/>
                </a:cubicBezTo>
                <a:moveTo>
                  <a:pt x="741396" y="1138513"/>
                </a:moveTo>
                <a:cubicBezTo>
                  <a:pt x="745934" y="1138513"/>
                  <a:pt x="749619" y="1134828"/>
                  <a:pt x="749619" y="1130286"/>
                </a:cubicBezTo>
                <a:cubicBezTo>
                  <a:pt x="749619" y="1125747"/>
                  <a:pt x="745934" y="1122060"/>
                  <a:pt x="741396" y="1122060"/>
                </a:cubicBezTo>
                <a:cubicBezTo>
                  <a:pt x="736858" y="1122060"/>
                  <a:pt x="733176" y="1125747"/>
                  <a:pt x="733176" y="1130286"/>
                </a:cubicBezTo>
                <a:cubicBezTo>
                  <a:pt x="733176" y="1134828"/>
                  <a:pt x="736858" y="1138513"/>
                  <a:pt x="741396" y="1138513"/>
                </a:cubicBezTo>
                <a:moveTo>
                  <a:pt x="926619" y="1140572"/>
                </a:moveTo>
                <a:cubicBezTo>
                  <a:pt x="932288" y="1140572"/>
                  <a:pt x="936888" y="1135970"/>
                  <a:pt x="936888" y="1130297"/>
                </a:cubicBezTo>
                <a:cubicBezTo>
                  <a:pt x="936888" y="1124623"/>
                  <a:pt x="932288" y="1120022"/>
                  <a:pt x="926619" y="1120022"/>
                </a:cubicBezTo>
                <a:cubicBezTo>
                  <a:pt x="920948" y="1120022"/>
                  <a:pt x="916348" y="1124623"/>
                  <a:pt x="916348" y="1130297"/>
                </a:cubicBezTo>
                <a:cubicBezTo>
                  <a:pt x="916348" y="1135970"/>
                  <a:pt x="920948" y="1140572"/>
                  <a:pt x="926619" y="1140572"/>
                </a:cubicBezTo>
                <a:moveTo>
                  <a:pt x="1111839" y="1142631"/>
                </a:moveTo>
                <a:cubicBezTo>
                  <a:pt x="1118651" y="1142631"/>
                  <a:pt x="1124167" y="1137112"/>
                  <a:pt x="1124167" y="1130297"/>
                </a:cubicBezTo>
                <a:cubicBezTo>
                  <a:pt x="1124167" y="1123481"/>
                  <a:pt x="1118651" y="1117963"/>
                  <a:pt x="1111839" y="1117963"/>
                </a:cubicBezTo>
                <a:cubicBezTo>
                  <a:pt x="1105027" y="1117963"/>
                  <a:pt x="1099511" y="1123481"/>
                  <a:pt x="1099511" y="1130297"/>
                </a:cubicBezTo>
                <a:cubicBezTo>
                  <a:pt x="1099511" y="1137112"/>
                  <a:pt x="1105027" y="1142631"/>
                  <a:pt x="1111839" y="1142631"/>
                </a:cubicBezTo>
                <a:moveTo>
                  <a:pt x="1297058" y="1144692"/>
                </a:moveTo>
                <a:cubicBezTo>
                  <a:pt x="1305002" y="1144692"/>
                  <a:pt x="1311444" y="1138246"/>
                  <a:pt x="1311444" y="1130297"/>
                </a:cubicBezTo>
                <a:cubicBezTo>
                  <a:pt x="1311444" y="1122349"/>
                  <a:pt x="1305002" y="1115904"/>
                  <a:pt x="1297058" y="1115904"/>
                </a:cubicBezTo>
                <a:cubicBezTo>
                  <a:pt x="1289116" y="1115904"/>
                  <a:pt x="1282673" y="1122349"/>
                  <a:pt x="1282673" y="1130297"/>
                </a:cubicBezTo>
                <a:cubicBezTo>
                  <a:pt x="1282673" y="1138246"/>
                  <a:pt x="1289116" y="1144692"/>
                  <a:pt x="1297058" y="1144692"/>
                </a:cubicBezTo>
                <a:moveTo>
                  <a:pt x="1482281" y="1146235"/>
                </a:moveTo>
                <a:cubicBezTo>
                  <a:pt x="1491078" y="1146235"/>
                  <a:pt x="1498200" y="1139099"/>
                  <a:pt x="1498200" y="1130307"/>
                </a:cubicBezTo>
                <a:cubicBezTo>
                  <a:pt x="1498200" y="1121515"/>
                  <a:pt x="1491067" y="1114379"/>
                  <a:pt x="1482281" y="1114379"/>
                </a:cubicBezTo>
                <a:cubicBezTo>
                  <a:pt x="1473493" y="1114379"/>
                  <a:pt x="1466361" y="1121515"/>
                  <a:pt x="1466361" y="1130307"/>
                </a:cubicBezTo>
                <a:cubicBezTo>
                  <a:pt x="1466361" y="1139099"/>
                  <a:pt x="1473493" y="1146235"/>
                  <a:pt x="1482281" y="1146235"/>
                </a:cubicBezTo>
                <a:moveTo>
                  <a:pt x="1667501" y="1148294"/>
                </a:moveTo>
                <a:cubicBezTo>
                  <a:pt x="1677432" y="1148294"/>
                  <a:pt x="1685478" y="1140244"/>
                  <a:pt x="1685478" y="1130307"/>
                </a:cubicBezTo>
                <a:cubicBezTo>
                  <a:pt x="1685478" y="1120371"/>
                  <a:pt x="1677432" y="1112320"/>
                  <a:pt x="1667501" y="1112320"/>
                </a:cubicBezTo>
                <a:cubicBezTo>
                  <a:pt x="1657571" y="1112320"/>
                  <a:pt x="1649525" y="1120371"/>
                  <a:pt x="1649525" y="1130307"/>
                </a:cubicBezTo>
                <a:cubicBezTo>
                  <a:pt x="1649525" y="1140244"/>
                  <a:pt x="1657571" y="1148294"/>
                  <a:pt x="1667501" y="1148294"/>
                </a:cubicBezTo>
                <a:moveTo>
                  <a:pt x="1852722" y="1150353"/>
                </a:moveTo>
                <a:cubicBezTo>
                  <a:pt x="1863783" y="1150353"/>
                  <a:pt x="1872757" y="1141375"/>
                  <a:pt x="1872757" y="1130307"/>
                </a:cubicBezTo>
                <a:cubicBezTo>
                  <a:pt x="1872757" y="1119239"/>
                  <a:pt x="1863783" y="1110261"/>
                  <a:pt x="1852722" y="1110261"/>
                </a:cubicBezTo>
                <a:cubicBezTo>
                  <a:pt x="1841659" y="1110261"/>
                  <a:pt x="1832688" y="1119239"/>
                  <a:pt x="1832688" y="1130307"/>
                </a:cubicBezTo>
                <a:cubicBezTo>
                  <a:pt x="1832688" y="1141375"/>
                  <a:pt x="1841659" y="1150353"/>
                  <a:pt x="1852722" y="1150353"/>
                </a:cubicBezTo>
                <a:moveTo>
                  <a:pt x="2037942" y="1151898"/>
                </a:moveTo>
                <a:cubicBezTo>
                  <a:pt x="2049859" y="1151898"/>
                  <a:pt x="2059510" y="1142230"/>
                  <a:pt x="2059510" y="1130317"/>
                </a:cubicBezTo>
                <a:cubicBezTo>
                  <a:pt x="2059510" y="1118405"/>
                  <a:pt x="2049848" y="1108737"/>
                  <a:pt x="2037942" y="1108737"/>
                </a:cubicBezTo>
                <a:cubicBezTo>
                  <a:pt x="2026037" y="1108737"/>
                  <a:pt x="2016376" y="1118405"/>
                  <a:pt x="2016376" y="1130317"/>
                </a:cubicBezTo>
                <a:cubicBezTo>
                  <a:pt x="2016376" y="1142230"/>
                  <a:pt x="2026037" y="1151898"/>
                  <a:pt x="2037942" y="1151898"/>
                </a:cubicBezTo>
                <a:moveTo>
                  <a:pt x="2223157" y="1153443"/>
                </a:moveTo>
                <a:cubicBezTo>
                  <a:pt x="2235922" y="1153443"/>
                  <a:pt x="2246269" y="1143086"/>
                  <a:pt x="2246269" y="1130317"/>
                </a:cubicBezTo>
                <a:cubicBezTo>
                  <a:pt x="2246269" y="1117552"/>
                  <a:pt x="2235922" y="1107192"/>
                  <a:pt x="2223157" y="1107192"/>
                </a:cubicBezTo>
                <a:cubicBezTo>
                  <a:pt x="2210393" y="1107192"/>
                  <a:pt x="2200047" y="1117552"/>
                  <a:pt x="2200047" y="1130317"/>
                </a:cubicBezTo>
                <a:cubicBezTo>
                  <a:pt x="2200047" y="1143086"/>
                  <a:pt x="2210393" y="1153443"/>
                  <a:pt x="2223157" y="1153443"/>
                </a:cubicBezTo>
                <a:moveTo>
                  <a:pt x="2408378" y="1155502"/>
                </a:moveTo>
                <a:cubicBezTo>
                  <a:pt x="2422278" y="1155502"/>
                  <a:pt x="2433555" y="1144228"/>
                  <a:pt x="2433555" y="1130317"/>
                </a:cubicBezTo>
                <a:cubicBezTo>
                  <a:pt x="2433555" y="1116407"/>
                  <a:pt x="2422278" y="1105132"/>
                  <a:pt x="2408378" y="1105132"/>
                </a:cubicBezTo>
                <a:cubicBezTo>
                  <a:pt x="2394478" y="1105132"/>
                  <a:pt x="2383222" y="1116407"/>
                  <a:pt x="2383222" y="1130317"/>
                </a:cubicBezTo>
                <a:cubicBezTo>
                  <a:pt x="2383222" y="1144228"/>
                  <a:pt x="2394478" y="1155502"/>
                  <a:pt x="2408378" y="1155502"/>
                </a:cubicBezTo>
                <a:moveTo>
                  <a:pt x="2593598" y="1157047"/>
                </a:moveTo>
                <a:cubicBezTo>
                  <a:pt x="2608344" y="1157047"/>
                  <a:pt x="2620303" y="1145083"/>
                  <a:pt x="2620303" y="1130328"/>
                </a:cubicBezTo>
                <a:cubicBezTo>
                  <a:pt x="2620303" y="1115573"/>
                  <a:pt x="2608344" y="1103610"/>
                  <a:pt x="2593598" y="1103610"/>
                </a:cubicBezTo>
                <a:cubicBezTo>
                  <a:pt x="2578852" y="1103610"/>
                  <a:pt x="2566893" y="1115573"/>
                  <a:pt x="2566893" y="1130328"/>
                </a:cubicBezTo>
                <a:cubicBezTo>
                  <a:pt x="2566893" y="1145083"/>
                  <a:pt x="2578852" y="1157047"/>
                  <a:pt x="2593598" y="1157047"/>
                </a:cubicBezTo>
                <a:moveTo>
                  <a:pt x="2778818" y="1158592"/>
                </a:moveTo>
                <a:cubicBezTo>
                  <a:pt x="2794432" y="1158592"/>
                  <a:pt x="2807072" y="1145938"/>
                  <a:pt x="2807072" y="1130328"/>
                </a:cubicBezTo>
                <a:cubicBezTo>
                  <a:pt x="2807072" y="1114718"/>
                  <a:pt x="2794432" y="1102066"/>
                  <a:pt x="2778818" y="1102066"/>
                </a:cubicBezTo>
                <a:cubicBezTo>
                  <a:pt x="2763225" y="1102066"/>
                  <a:pt x="2750585" y="1114718"/>
                  <a:pt x="2750585" y="1130328"/>
                </a:cubicBezTo>
                <a:cubicBezTo>
                  <a:pt x="2750585" y="1145938"/>
                  <a:pt x="2763225" y="1158592"/>
                  <a:pt x="2778818" y="1158592"/>
                </a:cubicBezTo>
                <a:moveTo>
                  <a:pt x="2964039" y="1160135"/>
                </a:moveTo>
                <a:cubicBezTo>
                  <a:pt x="2980500" y="1160135"/>
                  <a:pt x="2993842" y="1146791"/>
                  <a:pt x="2993842" y="1130328"/>
                </a:cubicBezTo>
                <a:cubicBezTo>
                  <a:pt x="2993842" y="1113865"/>
                  <a:pt x="2980500" y="1100521"/>
                  <a:pt x="2964039" y="1100521"/>
                </a:cubicBezTo>
                <a:cubicBezTo>
                  <a:pt x="2947598" y="1100521"/>
                  <a:pt x="2934256" y="1113865"/>
                  <a:pt x="2934256" y="1130328"/>
                </a:cubicBezTo>
                <a:cubicBezTo>
                  <a:pt x="2934256" y="1146791"/>
                  <a:pt x="2947598" y="1160135"/>
                  <a:pt x="2964039" y="1160135"/>
                </a:cubicBezTo>
                <a:moveTo>
                  <a:pt x="3149259" y="1161680"/>
                </a:moveTo>
                <a:cubicBezTo>
                  <a:pt x="3166566" y="1161680"/>
                  <a:pt x="3180610" y="1147646"/>
                  <a:pt x="3180610" y="1130328"/>
                </a:cubicBezTo>
                <a:cubicBezTo>
                  <a:pt x="3180610" y="1113010"/>
                  <a:pt x="3166566" y="1098976"/>
                  <a:pt x="3149259" y="1098976"/>
                </a:cubicBezTo>
                <a:cubicBezTo>
                  <a:pt x="3131951" y="1098976"/>
                  <a:pt x="3117927" y="1113010"/>
                  <a:pt x="3117927" y="1130328"/>
                </a:cubicBezTo>
                <a:cubicBezTo>
                  <a:pt x="3117927" y="1147646"/>
                  <a:pt x="3131951" y="1161680"/>
                  <a:pt x="3149259" y="1161680"/>
                </a:cubicBezTo>
                <a:moveTo>
                  <a:pt x="3334478" y="1163739"/>
                </a:moveTo>
                <a:cubicBezTo>
                  <a:pt x="3352922" y="1163739"/>
                  <a:pt x="3367875" y="1148779"/>
                  <a:pt x="3367875" y="1130338"/>
                </a:cubicBezTo>
                <a:cubicBezTo>
                  <a:pt x="3367875" y="1111899"/>
                  <a:pt x="3352922" y="1096937"/>
                  <a:pt x="3334478" y="1096937"/>
                </a:cubicBezTo>
                <a:cubicBezTo>
                  <a:pt x="3316056" y="1096937"/>
                  <a:pt x="3301102" y="1111899"/>
                  <a:pt x="3301102" y="1130338"/>
                </a:cubicBezTo>
                <a:cubicBezTo>
                  <a:pt x="3301102" y="1148779"/>
                  <a:pt x="3316056" y="1163739"/>
                  <a:pt x="3334478" y="1163739"/>
                </a:cubicBezTo>
                <a:moveTo>
                  <a:pt x="3519720" y="1165284"/>
                </a:moveTo>
                <a:cubicBezTo>
                  <a:pt x="3539010" y="1165284"/>
                  <a:pt x="3554623" y="1149635"/>
                  <a:pt x="3554623" y="1130338"/>
                </a:cubicBezTo>
                <a:cubicBezTo>
                  <a:pt x="3554623" y="1111044"/>
                  <a:pt x="3538990" y="1095392"/>
                  <a:pt x="3519720" y="1095392"/>
                </a:cubicBezTo>
                <a:cubicBezTo>
                  <a:pt x="3500429" y="1095392"/>
                  <a:pt x="3484795" y="1111044"/>
                  <a:pt x="3484795" y="1130338"/>
                </a:cubicBezTo>
                <a:cubicBezTo>
                  <a:pt x="3484795" y="1149635"/>
                  <a:pt x="3500429" y="1165284"/>
                  <a:pt x="3519720" y="1165284"/>
                </a:cubicBezTo>
                <a:moveTo>
                  <a:pt x="3704939" y="1166829"/>
                </a:moveTo>
                <a:cubicBezTo>
                  <a:pt x="3725076" y="1166829"/>
                  <a:pt x="3741393" y="1150488"/>
                  <a:pt x="3741393" y="1130338"/>
                </a:cubicBezTo>
                <a:cubicBezTo>
                  <a:pt x="3741393" y="1110189"/>
                  <a:pt x="3725076" y="1093850"/>
                  <a:pt x="3704939" y="1093850"/>
                </a:cubicBezTo>
                <a:cubicBezTo>
                  <a:pt x="3684803" y="1093850"/>
                  <a:pt x="3668466" y="1110189"/>
                  <a:pt x="3668466" y="1130338"/>
                </a:cubicBezTo>
                <a:cubicBezTo>
                  <a:pt x="3668466" y="1150488"/>
                  <a:pt x="3684803" y="1166829"/>
                  <a:pt x="3704939" y="1166829"/>
                </a:cubicBezTo>
                <a:moveTo>
                  <a:pt x="3890159" y="1168374"/>
                </a:moveTo>
                <a:cubicBezTo>
                  <a:pt x="3911144" y="1168374"/>
                  <a:pt x="3928161" y="1151343"/>
                  <a:pt x="3928161" y="1130338"/>
                </a:cubicBezTo>
                <a:cubicBezTo>
                  <a:pt x="3928161" y="1109333"/>
                  <a:pt x="3911144" y="1092305"/>
                  <a:pt x="3890159" y="1092305"/>
                </a:cubicBezTo>
                <a:cubicBezTo>
                  <a:pt x="3869156" y="1092305"/>
                  <a:pt x="3852137" y="1109333"/>
                  <a:pt x="3852137" y="1130338"/>
                </a:cubicBezTo>
                <a:cubicBezTo>
                  <a:pt x="3852137" y="1151343"/>
                  <a:pt x="3869156" y="1168374"/>
                  <a:pt x="3890159" y="1168374"/>
                </a:cubicBezTo>
                <a:moveTo>
                  <a:pt x="4075380" y="1159631"/>
                </a:moveTo>
                <a:cubicBezTo>
                  <a:pt x="4091531" y="1159631"/>
                  <a:pt x="4104645" y="1146514"/>
                  <a:pt x="4104645" y="1130338"/>
                </a:cubicBezTo>
                <a:cubicBezTo>
                  <a:pt x="4104645" y="1114162"/>
                  <a:pt x="4091531" y="1101045"/>
                  <a:pt x="4075380" y="1101045"/>
                </a:cubicBezTo>
                <a:cubicBezTo>
                  <a:pt x="4059208" y="1101045"/>
                  <a:pt x="4046094" y="1114162"/>
                  <a:pt x="4046094" y="1130338"/>
                </a:cubicBezTo>
                <a:cubicBezTo>
                  <a:pt x="4046094" y="1146514"/>
                  <a:pt x="4059208" y="1159631"/>
                  <a:pt x="4075380" y="1159631"/>
                </a:cubicBezTo>
                <a:moveTo>
                  <a:pt x="4260600" y="1137536"/>
                </a:moveTo>
                <a:cubicBezTo>
                  <a:pt x="4264566" y="1137536"/>
                  <a:pt x="4267787" y="1134314"/>
                  <a:pt x="4267787" y="1130338"/>
                </a:cubicBezTo>
                <a:cubicBezTo>
                  <a:pt x="4267787" y="1126365"/>
                  <a:pt x="4264566" y="1123140"/>
                  <a:pt x="4260600" y="1123140"/>
                </a:cubicBezTo>
                <a:cubicBezTo>
                  <a:pt x="4256614" y="1123140"/>
                  <a:pt x="4253391" y="1126365"/>
                  <a:pt x="4253391" y="1130338"/>
                </a:cubicBezTo>
                <a:cubicBezTo>
                  <a:pt x="4253391" y="1134314"/>
                  <a:pt x="4256614" y="1137536"/>
                  <a:pt x="4260600" y="1137536"/>
                </a:cubicBezTo>
                <a:moveTo>
                  <a:pt x="370957" y="1317215"/>
                </a:moveTo>
                <a:cubicBezTo>
                  <a:pt x="371809" y="1317215"/>
                  <a:pt x="372499" y="1316525"/>
                  <a:pt x="372499" y="1315670"/>
                </a:cubicBezTo>
                <a:cubicBezTo>
                  <a:pt x="372499" y="1314817"/>
                  <a:pt x="371809" y="1314125"/>
                  <a:pt x="370957" y="1314125"/>
                </a:cubicBezTo>
                <a:cubicBezTo>
                  <a:pt x="370101" y="1314125"/>
                  <a:pt x="369411" y="1314817"/>
                  <a:pt x="369411" y="1315670"/>
                </a:cubicBezTo>
                <a:cubicBezTo>
                  <a:pt x="369411" y="1316525"/>
                  <a:pt x="370101" y="1317215"/>
                  <a:pt x="370957" y="1317215"/>
                </a:cubicBezTo>
                <a:moveTo>
                  <a:pt x="556176" y="1320294"/>
                </a:moveTo>
                <a:cubicBezTo>
                  <a:pt x="558730" y="1320294"/>
                  <a:pt x="560796" y="1318225"/>
                  <a:pt x="560796" y="1315670"/>
                </a:cubicBezTo>
                <a:cubicBezTo>
                  <a:pt x="560796" y="1313117"/>
                  <a:pt x="558730" y="1311047"/>
                  <a:pt x="556176" y="1311047"/>
                </a:cubicBezTo>
                <a:cubicBezTo>
                  <a:pt x="553623" y="1311047"/>
                  <a:pt x="551557" y="1313117"/>
                  <a:pt x="551557" y="1315670"/>
                </a:cubicBezTo>
                <a:cubicBezTo>
                  <a:pt x="551557" y="1318225"/>
                  <a:pt x="553623" y="1320294"/>
                  <a:pt x="556176" y="1320294"/>
                </a:cubicBezTo>
                <a:moveTo>
                  <a:pt x="741396" y="1323371"/>
                </a:moveTo>
                <a:cubicBezTo>
                  <a:pt x="745647" y="1323371"/>
                  <a:pt x="749104" y="1319922"/>
                  <a:pt x="749104" y="1315660"/>
                </a:cubicBezTo>
                <a:cubicBezTo>
                  <a:pt x="749104" y="1311397"/>
                  <a:pt x="745658" y="1307948"/>
                  <a:pt x="741396" y="1307948"/>
                </a:cubicBezTo>
                <a:cubicBezTo>
                  <a:pt x="737137" y="1307948"/>
                  <a:pt x="733691" y="1311397"/>
                  <a:pt x="733691" y="1315660"/>
                </a:cubicBezTo>
                <a:cubicBezTo>
                  <a:pt x="733691" y="1319922"/>
                  <a:pt x="737137" y="1323371"/>
                  <a:pt x="741396" y="1323371"/>
                </a:cubicBezTo>
                <a:moveTo>
                  <a:pt x="926619" y="1325947"/>
                </a:moveTo>
                <a:cubicBezTo>
                  <a:pt x="932288" y="1325947"/>
                  <a:pt x="936888" y="1321343"/>
                  <a:pt x="936888" y="1315670"/>
                </a:cubicBezTo>
                <a:cubicBezTo>
                  <a:pt x="936888" y="1309996"/>
                  <a:pt x="932288" y="1305395"/>
                  <a:pt x="926619" y="1305395"/>
                </a:cubicBezTo>
                <a:cubicBezTo>
                  <a:pt x="920948" y="1305395"/>
                  <a:pt x="916348" y="1309996"/>
                  <a:pt x="916348" y="1315670"/>
                </a:cubicBezTo>
                <a:cubicBezTo>
                  <a:pt x="916348" y="1321343"/>
                  <a:pt x="920948" y="1325947"/>
                  <a:pt x="926619" y="1325947"/>
                </a:cubicBezTo>
                <a:moveTo>
                  <a:pt x="1111839" y="1328006"/>
                </a:moveTo>
                <a:cubicBezTo>
                  <a:pt x="1118651" y="1328006"/>
                  <a:pt x="1124167" y="1322487"/>
                  <a:pt x="1124167" y="1315670"/>
                </a:cubicBezTo>
                <a:cubicBezTo>
                  <a:pt x="1124167" y="1308854"/>
                  <a:pt x="1118651" y="1303336"/>
                  <a:pt x="1111839" y="1303336"/>
                </a:cubicBezTo>
                <a:cubicBezTo>
                  <a:pt x="1105027" y="1303336"/>
                  <a:pt x="1099511" y="1308854"/>
                  <a:pt x="1099511" y="1315670"/>
                </a:cubicBezTo>
                <a:cubicBezTo>
                  <a:pt x="1099511" y="1322487"/>
                  <a:pt x="1105027" y="1328006"/>
                  <a:pt x="1111839" y="1328006"/>
                </a:cubicBezTo>
                <a:moveTo>
                  <a:pt x="1297058" y="1330063"/>
                </a:moveTo>
                <a:cubicBezTo>
                  <a:pt x="1305002" y="1330063"/>
                  <a:pt x="1311444" y="1323619"/>
                  <a:pt x="1311444" y="1315670"/>
                </a:cubicBezTo>
                <a:cubicBezTo>
                  <a:pt x="1311444" y="1307722"/>
                  <a:pt x="1305002" y="1301276"/>
                  <a:pt x="1297058" y="1301276"/>
                </a:cubicBezTo>
                <a:cubicBezTo>
                  <a:pt x="1289116" y="1301276"/>
                  <a:pt x="1282673" y="1307722"/>
                  <a:pt x="1282673" y="1315670"/>
                </a:cubicBezTo>
                <a:cubicBezTo>
                  <a:pt x="1282673" y="1323619"/>
                  <a:pt x="1289116" y="1330063"/>
                  <a:pt x="1297058" y="1330063"/>
                </a:cubicBezTo>
                <a:moveTo>
                  <a:pt x="1482281" y="1331608"/>
                </a:moveTo>
                <a:cubicBezTo>
                  <a:pt x="1491078" y="1331608"/>
                  <a:pt x="1498200" y="1324474"/>
                  <a:pt x="1498200" y="1315680"/>
                </a:cubicBezTo>
                <a:cubicBezTo>
                  <a:pt x="1498200" y="1306888"/>
                  <a:pt x="1491067" y="1299752"/>
                  <a:pt x="1482281" y="1299752"/>
                </a:cubicBezTo>
                <a:cubicBezTo>
                  <a:pt x="1473493" y="1299752"/>
                  <a:pt x="1466361" y="1306888"/>
                  <a:pt x="1466361" y="1315680"/>
                </a:cubicBezTo>
                <a:cubicBezTo>
                  <a:pt x="1466361" y="1324474"/>
                  <a:pt x="1473493" y="1331608"/>
                  <a:pt x="1482281" y="1331608"/>
                </a:cubicBezTo>
                <a:moveTo>
                  <a:pt x="1667501" y="1333667"/>
                </a:moveTo>
                <a:cubicBezTo>
                  <a:pt x="1677432" y="1333667"/>
                  <a:pt x="1685478" y="1325617"/>
                  <a:pt x="1685478" y="1315680"/>
                </a:cubicBezTo>
                <a:cubicBezTo>
                  <a:pt x="1685478" y="1305744"/>
                  <a:pt x="1677432" y="1297693"/>
                  <a:pt x="1667501" y="1297693"/>
                </a:cubicBezTo>
                <a:cubicBezTo>
                  <a:pt x="1657571" y="1297693"/>
                  <a:pt x="1649525" y="1305744"/>
                  <a:pt x="1649525" y="1315680"/>
                </a:cubicBezTo>
                <a:cubicBezTo>
                  <a:pt x="1649525" y="1325617"/>
                  <a:pt x="1657571" y="1333667"/>
                  <a:pt x="1667501" y="1333667"/>
                </a:cubicBezTo>
                <a:moveTo>
                  <a:pt x="1852722" y="1335728"/>
                </a:moveTo>
                <a:cubicBezTo>
                  <a:pt x="1863783" y="1335728"/>
                  <a:pt x="1872757" y="1326748"/>
                  <a:pt x="1872757" y="1315680"/>
                </a:cubicBezTo>
                <a:cubicBezTo>
                  <a:pt x="1872757" y="1304612"/>
                  <a:pt x="1863783" y="1295634"/>
                  <a:pt x="1852722" y="1295634"/>
                </a:cubicBezTo>
                <a:cubicBezTo>
                  <a:pt x="1841659" y="1295634"/>
                  <a:pt x="1832688" y="1304612"/>
                  <a:pt x="1832688" y="1315680"/>
                </a:cubicBezTo>
                <a:cubicBezTo>
                  <a:pt x="1832688" y="1326748"/>
                  <a:pt x="1841659" y="1335728"/>
                  <a:pt x="1852722" y="1335728"/>
                </a:cubicBezTo>
                <a:moveTo>
                  <a:pt x="2037942" y="1337271"/>
                </a:moveTo>
                <a:cubicBezTo>
                  <a:pt x="2049859" y="1337271"/>
                  <a:pt x="2059510" y="1327603"/>
                  <a:pt x="2059510" y="1315690"/>
                </a:cubicBezTo>
                <a:cubicBezTo>
                  <a:pt x="2059510" y="1303778"/>
                  <a:pt x="2049848" y="1294110"/>
                  <a:pt x="2037942" y="1294110"/>
                </a:cubicBezTo>
                <a:cubicBezTo>
                  <a:pt x="2026037" y="1294110"/>
                  <a:pt x="2016376" y="1303778"/>
                  <a:pt x="2016376" y="1315690"/>
                </a:cubicBezTo>
                <a:cubicBezTo>
                  <a:pt x="2016376" y="1327603"/>
                  <a:pt x="2026037" y="1337271"/>
                  <a:pt x="2037942" y="1337271"/>
                </a:cubicBezTo>
                <a:moveTo>
                  <a:pt x="2223157" y="1338816"/>
                </a:moveTo>
                <a:cubicBezTo>
                  <a:pt x="2235922" y="1338816"/>
                  <a:pt x="2246269" y="1328458"/>
                  <a:pt x="2246269" y="1315690"/>
                </a:cubicBezTo>
                <a:cubicBezTo>
                  <a:pt x="2246269" y="1302922"/>
                  <a:pt x="2235922" y="1292565"/>
                  <a:pt x="2223157" y="1292565"/>
                </a:cubicBezTo>
                <a:cubicBezTo>
                  <a:pt x="2210393" y="1292565"/>
                  <a:pt x="2200047" y="1302922"/>
                  <a:pt x="2200047" y="1315690"/>
                </a:cubicBezTo>
                <a:cubicBezTo>
                  <a:pt x="2200047" y="1328458"/>
                  <a:pt x="2210393" y="1338816"/>
                  <a:pt x="2223157" y="1338816"/>
                </a:cubicBezTo>
                <a:moveTo>
                  <a:pt x="2408378" y="1340875"/>
                </a:moveTo>
                <a:cubicBezTo>
                  <a:pt x="2422278" y="1340875"/>
                  <a:pt x="2433555" y="1329601"/>
                  <a:pt x="2433555" y="1315690"/>
                </a:cubicBezTo>
                <a:cubicBezTo>
                  <a:pt x="2433555" y="1301780"/>
                  <a:pt x="2422278" y="1290506"/>
                  <a:pt x="2408378" y="1290506"/>
                </a:cubicBezTo>
                <a:cubicBezTo>
                  <a:pt x="2394478" y="1290506"/>
                  <a:pt x="2383222" y="1301780"/>
                  <a:pt x="2383222" y="1315690"/>
                </a:cubicBezTo>
                <a:cubicBezTo>
                  <a:pt x="2383222" y="1329601"/>
                  <a:pt x="2394478" y="1340875"/>
                  <a:pt x="2408378" y="1340875"/>
                </a:cubicBezTo>
                <a:moveTo>
                  <a:pt x="2593598" y="1342420"/>
                </a:moveTo>
                <a:cubicBezTo>
                  <a:pt x="2608344" y="1342420"/>
                  <a:pt x="2620303" y="1330456"/>
                  <a:pt x="2620303" y="1315701"/>
                </a:cubicBezTo>
                <a:cubicBezTo>
                  <a:pt x="2620303" y="1300946"/>
                  <a:pt x="2608344" y="1288981"/>
                  <a:pt x="2593598" y="1288981"/>
                </a:cubicBezTo>
                <a:cubicBezTo>
                  <a:pt x="2578852" y="1288981"/>
                  <a:pt x="2566893" y="1300946"/>
                  <a:pt x="2566893" y="1315701"/>
                </a:cubicBezTo>
                <a:cubicBezTo>
                  <a:pt x="2566893" y="1330456"/>
                  <a:pt x="2578852" y="1342420"/>
                  <a:pt x="2593598" y="1342420"/>
                </a:cubicBezTo>
                <a:moveTo>
                  <a:pt x="2778818" y="1343965"/>
                </a:moveTo>
                <a:cubicBezTo>
                  <a:pt x="2794432" y="1343965"/>
                  <a:pt x="2807072" y="1331311"/>
                  <a:pt x="2807072" y="1315701"/>
                </a:cubicBezTo>
                <a:cubicBezTo>
                  <a:pt x="2807072" y="1300093"/>
                  <a:pt x="2794432" y="1287439"/>
                  <a:pt x="2778818" y="1287439"/>
                </a:cubicBezTo>
                <a:cubicBezTo>
                  <a:pt x="2763225" y="1287439"/>
                  <a:pt x="2750585" y="1300093"/>
                  <a:pt x="2750585" y="1315701"/>
                </a:cubicBezTo>
                <a:cubicBezTo>
                  <a:pt x="2750585" y="1331311"/>
                  <a:pt x="2763225" y="1343965"/>
                  <a:pt x="2778818" y="1343965"/>
                </a:cubicBezTo>
                <a:moveTo>
                  <a:pt x="2964039" y="1345508"/>
                </a:moveTo>
                <a:cubicBezTo>
                  <a:pt x="2980500" y="1345508"/>
                  <a:pt x="2993842" y="1332166"/>
                  <a:pt x="2993842" y="1315701"/>
                </a:cubicBezTo>
                <a:cubicBezTo>
                  <a:pt x="2993842" y="1299238"/>
                  <a:pt x="2980500" y="1285894"/>
                  <a:pt x="2964039" y="1285894"/>
                </a:cubicBezTo>
                <a:cubicBezTo>
                  <a:pt x="2947598" y="1285894"/>
                  <a:pt x="2934256" y="1299238"/>
                  <a:pt x="2934256" y="1315701"/>
                </a:cubicBezTo>
                <a:cubicBezTo>
                  <a:pt x="2934256" y="1332166"/>
                  <a:pt x="2947598" y="1345508"/>
                  <a:pt x="2964039" y="1345508"/>
                </a:cubicBezTo>
                <a:moveTo>
                  <a:pt x="3149259" y="1347053"/>
                </a:moveTo>
                <a:cubicBezTo>
                  <a:pt x="3166566" y="1347053"/>
                  <a:pt x="3180610" y="1333019"/>
                  <a:pt x="3180610" y="1315701"/>
                </a:cubicBezTo>
                <a:cubicBezTo>
                  <a:pt x="3180610" y="1298383"/>
                  <a:pt x="3166566" y="1284349"/>
                  <a:pt x="3149259" y="1284349"/>
                </a:cubicBezTo>
                <a:cubicBezTo>
                  <a:pt x="3131951" y="1284349"/>
                  <a:pt x="3117927" y="1298383"/>
                  <a:pt x="3117927" y="1315701"/>
                </a:cubicBezTo>
                <a:cubicBezTo>
                  <a:pt x="3117927" y="1333019"/>
                  <a:pt x="3131951" y="1347053"/>
                  <a:pt x="3149259" y="1347053"/>
                </a:cubicBezTo>
                <a:moveTo>
                  <a:pt x="3334478" y="1347053"/>
                </a:moveTo>
                <a:cubicBezTo>
                  <a:pt x="3351786" y="1347053"/>
                  <a:pt x="3365831" y="1333019"/>
                  <a:pt x="3365831" y="1315701"/>
                </a:cubicBezTo>
                <a:cubicBezTo>
                  <a:pt x="3365831" y="1298383"/>
                  <a:pt x="3351786" y="1284349"/>
                  <a:pt x="3334478" y="1284349"/>
                </a:cubicBezTo>
                <a:cubicBezTo>
                  <a:pt x="3317171" y="1284349"/>
                  <a:pt x="3303147" y="1298383"/>
                  <a:pt x="3303147" y="1315701"/>
                </a:cubicBezTo>
                <a:cubicBezTo>
                  <a:pt x="3303147" y="1333019"/>
                  <a:pt x="3317171" y="1347053"/>
                  <a:pt x="3334478" y="1347053"/>
                </a:cubicBezTo>
                <a:moveTo>
                  <a:pt x="3519720" y="1343459"/>
                </a:moveTo>
                <a:cubicBezTo>
                  <a:pt x="3535024" y="1343459"/>
                  <a:pt x="3547436" y="1331032"/>
                  <a:pt x="3547436" y="1315711"/>
                </a:cubicBezTo>
                <a:cubicBezTo>
                  <a:pt x="3547436" y="1300390"/>
                  <a:pt x="3535024" y="1287963"/>
                  <a:pt x="3519720" y="1287963"/>
                </a:cubicBezTo>
                <a:cubicBezTo>
                  <a:pt x="3504395" y="1287963"/>
                  <a:pt x="3491982" y="1300390"/>
                  <a:pt x="3491982" y="1315711"/>
                </a:cubicBezTo>
                <a:cubicBezTo>
                  <a:pt x="3491982" y="1331032"/>
                  <a:pt x="3504395" y="1343459"/>
                  <a:pt x="3519720" y="1343459"/>
                </a:cubicBezTo>
                <a:moveTo>
                  <a:pt x="3704939" y="1334718"/>
                </a:moveTo>
                <a:cubicBezTo>
                  <a:pt x="3715432" y="1334718"/>
                  <a:pt x="3723941" y="1326203"/>
                  <a:pt x="3723941" y="1315701"/>
                </a:cubicBezTo>
                <a:cubicBezTo>
                  <a:pt x="3723941" y="1305199"/>
                  <a:pt x="3715432" y="1296683"/>
                  <a:pt x="3704939" y="1296683"/>
                </a:cubicBezTo>
                <a:cubicBezTo>
                  <a:pt x="3694427" y="1296683"/>
                  <a:pt x="3685917" y="1305199"/>
                  <a:pt x="3685917" y="1315701"/>
                </a:cubicBezTo>
                <a:cubicBezTo>
                  <a:pt x="3685917" y="1326203"/>
                  <a:pt x="3694427" y="1334718"/>
                  <a:pt x="3704939" y="1334718"/>
                </a:cubicBezTo>
                <a:moveTo>
                  <a:pt x="3890159" y="1323413"/>
                </a:moveTo>
                <a:cubicBezTo>
                  <a:pt x="3894394" y="1323413"/>
                  <a:pt x="3897864" y="1319964"/>
                  <a:pt x="3897864" y="1315701"/>
                </a:cubicBezTo>
                <a:cubicBezTo>
                  <a:pt x="3897864" y="1311438"/>
                  <a:pt x="3894415" y="1307989"/>
                  <a:pt x="3890159" y="1307989"/>
                </a:cubicBezTo>
                <a:cubicBezTo>
                  <a:pt x="3885885" y="1307989"/>
                  <a:pt x="3882436" y="1311438"/>
                  <a:pt x="3882436" y="1315701"/>
                </a:cubicBezTo>
                <a:cubicBezTo>
                  <a:pt x="3882436" y="1319964"/>
                  <a:pt x="3885885" y="1323413"/>
                  <a:pt x="3890159" y="1323413"/>
                </a:cubicBezTo>
                <a:moveTo>
                  <a:pt x="741396" y="1501549"/>
                </a:moveTo>
                <a:cubicBezTo>
                  <a:pt x="741686" y="1501549"/>
                  <a:pt x="741911" y="1501321"/>
                  <a:pt x="741911" y="1501032"/>
                </a:cubicBezTo>
                <a:cubicBezTo>
                  <a:pt x="741911" y="1500746"/>
                  <a:pt x="741686" y="1500518"/>
                  <a:pt x="741396" y="1500518"/>
                </a:cubicBezTo>
                <a:cubicBezTo>
                  <a:pt x="741109" y="1500518"/>
                  <a:pt x="740881" y="1500746"/>
                  <a:pt x="740881" y="1501032"/>
                </a:cubicBezTo>
                <a:cubicBezTo>
                  <a:pt x="740881" y="1501321"/>
                  <a:pt x="741109" y="1501549"/>
                  <a:pt x="741396" y="1501549"/>
                </a:cubicBezTo>
                <a:moveTo>
                  <a:pt x="926619" y="1503092"/>
                </a:moveTo>
                <a:cubicBezTo>
                  <a:pt x="927751" y="1503092"/>
                  <a:pt x="928676" y="1502177"/>
                  <a:pt x="928676" y="1501032"/>
                </a:cubicBezTo>
                <a:cubicBezTo>
                  <a:pt x="928676" y="1499890"/>
                  <a:pt x="927762" y="1498973"/>
                  <a:pt x="926619" y="1498973"/>
                </a:cubicBezTo>
                <a:cubicBezTo>
                  <a:pt x="925476" y="1498973"/>
                  <a:pt x="924560" y="1499890"/>
                  <a:pt x="924560" y="1501032"/>
                </a:cubicBezTo>
                <a:cubicBezTo>
                  <a:pt x="924560" y="1502177"/>
                  <a:pt x="925476" y="1503092"/>
                  <a:pt x="926619" y="1503092"/>
                </a:cubicBezTo>
                <a:moveTo>
                  <a:pt x="1111839" y="1505667"/>
                </a:moveTo>
                <a:cubicBezTo>
                  <a:pt x="1114389" y="1505667"/>
                  <a:pt x="1116459" y="1503598"/>
                  <a:pt x="1116459" y="1501043"/>
                </a:cubicBezTo>
                <a:cubicBezTo>
                  <a:pt x="1116459" y="1498490"/>
                  <a:pt x="1114389" y="1496421"/>
                  <a:pt x="1111839" y="1496421"/>
                </a:cubicBezTo>
                <a:cubicBezTo>
                  <a:pt x="1109285" y="1496421"/>
                  <a:pt x="1107219" y="1498490"/>
                  <a:pt x="1107219" y="1501043"/>
                </a:cubicBezTo>
                <a:cubicBezTo>
                  <a:pt x="1107219" y="1503598"/>
                  <a:pt x="1109285" y="1505667"/>
                  <a:pt x="1111839" y="1505667"/>
                </a:cubicBezTo>
                <a:moveTo>
                  <a:pt x="1297058" y="1507726"/>
                </a:moveTo>
                <a:cubicBezTo>
                  <a:pt x="1300743" y="1507726"/>
                  <a:pt x="1303739" y="1504729"/>
                  <a:pt x="1303739" y="1501043"/>
                </a:cubicBezTo>
                <a:cubicBezTo>
                  <a:pt x="1303739" y="1497358"/>
                  <a:pt x="1300743" y="1494361"/>
                  <a:pt x="1297058" y="1494361"/>
                </a:cubicBezTo>
                <a:cubicBezTo>
                  <a:pt x="1293376" y="1494361"/>
                  <a:pt x="1290381" y="1497358"/>
                  <a:pt x="1290381" y="1501043"/>
                </a:cubicBezTo>
                <a:cubicBezTo>
                  <a:pt x="1290381" y="1504729"/>
                  <a:pt x="1293376" y="1507726"/>
                  <a:pt x="1297058" y="1507726"/>
                </a:cubicBezTo>
                <a:moveTo>
                  <a:pt x="1482281" y="1510300"/>
                </a:moveTo>
                <a:cubicBezTo>
                  <a:pt x="1487385" y="1510300"/>
                  <a:pt x="1491521" y="1506161"/>
                  <a:pt x="1491521" y="1501053"/>
                </a:cubicBezTo>
                <a:cubicBezTo>
                  <a:pt x="1491521" y="1495945"/>
                  <a:pt x="1487385" y="1491809"/>
                  <a:pt x="1482281" y="1491809"/>
                </a:cubicBezTo>
                <a:cubicBezTo>
                  <a:pt x="1477176" y="1491809"/>
                  <a:pt x="1473041" y="1495945"/>
                  <a:pt x="1473041" y="1501053"/>
                </a:cubicBezTo>
                <a:cubicBezTo>
                  <a:pt x="1473041" y="1506161"/>
                  <a:pt x="1477176" y="1510300"/>
                  <a:pt x="1482281" y="1510300"/>
                </a:cubicBezTo>
                <a:moveTo>
                  <a:pt x="1667501" y="1511844"/>
                </a:moveTo>
                <a:cubicBezTo>
                  <a:pt x="1673460" y="1511844"/>
                  <a:pt x="1678285" y="1507016"/>
                  <a:pt x="1678285" y="1501053"/>
                </a:cubicBezTo>
                <a:cubicBezTo>
                  <a:pt x="1678285" y="1495093"/>
                  <a:pt x="1673460" y="1490264"/>
                  <a:pt x="1667501" y="1490264"/>
                </a:cubicBezTo>
                <a:cubicBezTo>
                  <a:pt x="1661543" y="1490264"/>
                  <a:pt x="1656715" y="1495093"/>
                  <a:pt x="1656715" y="1501053"/>
                </a:cubicBezTo>
                <a:cubicBezTo>
                  <a:pt x="1656715" y="1507016"/>
                  <a:pt x="1661543" y="1511844"/>
                  <a:pt x="1667501" y="1511844"/>
                </a:cubicBezTo>
                <a:moveTo>
                  <a:pt x="1852722" y="1513904"/>
                </a:moveTo>
                <a:cubicBezTo>
                  <a:pt x="1859812" y="1513904"/>
                  <a:pt x="1865563" y="1508148"/>
                  <a:pt x="1865563" y="1501053"/>
                </a:cubicBezTo>
                <a:cubicBezTo>
                  <a:pt x="1865563" y="1493959"/>
                  <a:pt x="1859812" y="1488204"/>
                  <a:pt x="1852722" y="1488204"/>
                </a:cubicBezTo>
                <a:cubicBezTo>
                  <a:pt x="1845631" y="1488204"/>
                  <a:pt x="1839880" y="1493959"/>
                  <a:pt x="1839880" y="1501053"/>
                </a:cubicBezTo>
                <a:cubicBezTo>
                  <a:pt x="1839880" y="1508148"/>
                  <a:pt x="1845631" y="1513904"/>
                  <a:pt x="1852722" y="1513904"/>
                </a:cubicBezTo>
                <a:moveTo>
                  <a:pt x="2037942" y="1514932"/>
                </a:moveTo>
                <a:cubicBezTo>
                  <a:pt x="2045599" y="1514932"/>
                  <a:pt x="2051814" y="1508724"/>
                  <a:pt x="2051814" y="1501053"/>
                </a:cubicBezTo>
                <a:cubicBezTo>
                  <a:pt x="2051814" y="1493382"/>
                  <a:pt x="2045608" y="1487174"/>
                  <a:pt x="2037942" y="1487174"/>
                </a:cubicBezTo>
                <a:cubicBezTo>
                  <a:pt x="2030277" y="1487174"/>
                  <a:pt x="2024071" y="1493382"/>
                  <a:pt x="2024071" y="1501053"/>
                </a:cubicBezTo>
                <a:cubicBezTo>
                  <a:pt x="2024071" y="1508724"/>
                  <a:pt x="2030277" y="1514932"/>
                  <a:pt x="2037942" y="1514932"/>
                </a:cubicBezTo>
                <a:moveTo>
                  <a:pt x="2223157" y="1514932"/>
                </a:moveTo>
                <a:cubicBezTo>
                  <a:pt x="2230820" y="1514932"/>
                  <a:pt x="2237037" y="1508724"/>
                  <a:pt x="2237037" y="1501053"/>
                </a:cubicBezTo>
                <a:cubicBezTo>
                  <a:pt x="2237037" y="1493382"/>
                  <a:pt x="2230820" y="1487174"/>
                  <a:pt x="2223157" y="1487174"/>
                </a:cubicBezTo>
                <a:cubicBezTo>
                  <a:pt x="2215495" y="1487174"/>
                  <a:pt x="2209299" y="1493382"/>
                  <a:pt x="2209299" y="1501053"/>
                </a:cubicBezTo>
                <a:cubicBezTo>
                  <a:pt x="2209299" y="1508724"/>
                  <a:pt x="2215495" y="1514932"/>
                  <a:pt x="2223157" y="1514932"/>
                </a:cubicBezTo>
                <a:moveTo>
                  <a:pt x="2408378" y="1515963"/>
                </a:moveTo>
                <a:cubicBezTo>
                  <a:pt x="2416598" y="1515963"/>
                  <a:pt x="2423269" y="1509290"/>
                  <a:pt x="2423269" y="1501063"/>
                </a:cubicBezTo>
                <a:cubicBezTo>
                  <a:pt x="2423269" y="1492837"/>
                  <a:pt x="2416598" y="1486166"/>
                  <a:pt x="2408378" y="1486166"/>
                </a:cubicBezTo>
                <a:cubicBezTo>
                  <a:pt x="2400157" y="1486166"/>
                  <a:pt x="2393486" y="1492837"/>
                  <a:pt x="2393486" y="1501063"/>
                </a:cubicBezTo>
                <a:cubicBezTo>
                  <a:pt x="2393486" y="1509290"/>
                  <a:pt x="2400157" y="1515963"/>
                  <a:pt x="2408378" y="1515963"/>
                </a:cubicBezTo>
                <a:moveTo>
                  <a:pt x="2593598" y="1514932"/>
                </a:moveTo>
                <a:cubicBezTo>
                  <a:pt x="2601261" y="1514932"/>
                  <a:pt x="2607478" y="1508724"/>
                  <a:pt x="2607478" y="1501053"/>
                </a:cubicBezTo>
                <a:cubicBezTo>
                  <a:pt x="2607478" y="1493382"/>
                  <a:pt x="2601281" y="1487174"/>
                  <a:pt x="2593598" y="1487174"/>
                </a:cubicBezTo>
                <a:cubicBezTo>
                  <a:pt x="2585936" y="1487174"/>
                  <a:pt x="2579740" y="1493382"/>
                  <a:pt x="2579740" y="1501053"/>
                </a:cubicBezTo>
                <a:cubicBezTo>
                  <a:pt x="2579740" y="1508724"/>
                  <a:pt x="2585936" y="1514932"/>
                  <a:pt x="2593598" y="1514932"/>
                </a:cubicBezTo>
                <a:moveTo>
                  <a:pt x="2778818" y="1513389"/>
                </a:moveTo>
                <a:cubicBezTo>
                  <a:pt x="2785634" y="1513389"/>
                  <a:pt x="2791149" y="1507869"/>
                  <a:pt x="2791149" y="1501053"/>
                </a:cubicBezTo>
                <a:cubicBezTo>
                  <a:pt x="2791149" y="1494237"/>
                  <a:pt x="2785634" y="1488719"/>
                  <a:pt x="2778818" y="1488719"/>
                </a:cubicBezTo>
                <a:cubicBezTo>
                  <a:pt x="2772023" y="1488719"/>
                  <a:pt x="2766488" y="1494237"/>
                  <a:pt x="2766488" y="1501053"/>
                </a:cubicBezTo>
                <a:cubicBezTo>
                  <a:pt x="2766488" y="1507869"/>
                  <a:pt x="2772023" y="1513389"/>
                  <a:pt x="2778818" y="1513389"/>
                </a:cubicBezTo>
                <a:moveTo>
                  <a:pt x="2964039" y="1510814"/>
                </a:moveTo>
                <a:cubicBezTo>
                  <a:pt x="2969429" y="1510814"/>
                  <a:pt x="2973807" y="1506437"/>
                  <a:pt x="2973807" y="1501053"/>
                </a:cubicBezTo>
                <a:cubicBezTo>
                  <a:pt x="2973807" y="1495669"/>
                  <a:pt x="2969429" y="1491292"/>
                  <a:pt x="2964039" y="1491292"/>
                </a:cubicBezTo>
                <a:cubicBezTo>
                  <a:pt x="2958669" y="1491292"/>
                  <a:pt x="2954291" y="1495669"/>
                  <a:pt x="2954291" y="1501053"/>
                </a:cubicBezTo>
                <a:cubicBezTo>
                  <a:pt x="2954291" y="1506437"/>
                  <a:pt x="2958669" y="1510814"/>
                  <a:pt x="2964039" y="1510814"/>
                </a:cubicBezTo>
                <a:moveTo>
                  <a:pt x="3149259" y="1507222"/>
                </a:moveTo>
                <a:cubicBezTo>
                  <a:pt x="3152666" y="1507222"/>
                  <a:pt x="3155433" y="1504461"/>
                  <a:pt x="3155433" y="1501053"/>
                </a:cubicBezTo>
                <a:cubicBezTo>
                  <a:pt x="3155433" y="1497645"/>
                  <a:pt x="3152666" y="1494886"/>
                  <a:pt x="3149259" y="1494886"/>
                </a:cubicBezTo>
                <a:cubicBezTo>
                  <a:pt x="3145871" y="1494886"/>
                  <a:pt x="3143104" y="1497645"/>
                  <a:pt x="3143104" y="1501053"/>
                </a:cubicBezTo>
                <a:cubicBezTo>
                  <a:pt x="3143104" y="1504461"/>
                  <a:pt x="3145871" y="1507222"/>
                  <a:pt x="3149259" y="1507222"/>
                </a:cubicBezTo>
                <a:moveTo>
                  <a:pt x="3334478" y="1503112"/>
                </a:moveTo>
                <a:cubicBezTo>
                  <a:pt x="3335615" y="1503112"/>
                  <a:pt x="3336543" y="1502195"/>
                  <a:pt x="3336543" y="1501053"/>
                </a:cubicBezTo>
                <a:cubicBezTo>
                  <a:pt x="3336543" y="1499911"/>
                  <a:pt x="3335635" y="1498994"/>
                  <a:pt x="3334478" y="1498994"/>
                </a:cubicBezTo>
                <a:cubicBezTo>
                  <a:pt x="3333343" y="1498994"/>
                  <a:pt x="3332433" y="1499911"/>
                  <a:pt x="3332433" y="1501053"/>
                </a:cubicBezTo>
                <a:cubicBezTo>
                  <a:pt x="3332433" y="1502195"/>
                  <a:pt x="3333343" y="1503112"/>
                  <a:pt x="3334478" y="1503112"/>
                </a:cubicBezTo>
                <a:close/>
              </a:path>
            </a:pathLst>
          </a:custGeom>
          <a:ln w="3175">
            <a:noFill/>
          </a:ln>
        </p:spPr>
        <p:style>
          <a:lnRef idx="2">
            <a:scrgbClr r="0" g="0" b="0"/>
          </a:lnRef>
          <a:fillRef idx="1">
            <a:srgbClr val="FFFFFF"/>
          </a:fillRef>
          <a:effectRef idx="0">
            <a:schemeClr val="accent1"/>
          </a:effectRef>
          <a:fontRef idx="minor">
            <a:schemeClr val="lt1"/>
          </a:fontRef>
        </p:style>
        <p:txBody>
          <a:bodyPr/>
          <a:lstStyle/>
          <a:p>
            <a:endParaRPr lang="en-US" dirty="0"/>
          </a:p>
        </p:txBody>
      </p:sp>
      <p:pic>
        <p:nvPicPr>
          <p:cNvPr id="37" name="Picture 36">
            <a:hlinkClick r:id="rId2"/>
            <a:extLst>
              <a:ext uri="{FF2B5EF4-FFF2-40B4-BE49-F238E27FC236}">
                <a16:creationId xmlns:a16="http://schemas.microsoft.com/office/drawing/2014/main" id="{63108772-8842-D19E-003D-885444F53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9911" y="4170843"/>
            <a:ext cx="3251941" cy="3251941"/>
          </a:xfrm>
          <a:prstGeom prst="rect">
            <a:avLst/>
          </a:prstGeom>
        </p:spPr>
      </p:pic>
      <p:sp>
        <p:nvSpPr>
          <p:cNvPr id="38" name="TextBox 37">
            <a:extLst>
              <a:ext uri="{FF2B5EF4-FFF2-40B4-BE49-F238E27FC236}">
                <a16:creationId xmlns:a16="http://schemas.microsoft.com/office/drawing/2014/main" id="{60960774-6FA8-8C88-A36B-D340AE61D540}"/>
              </a:ext>
            </a:extLst>
          </p:cNvPr>
          <p:cNvSpPr txBox="1"/>
          <p:nvPr/>
        </p:nvSpPr>
        <p:spPr>
          <a:xfrm>
            <a:off x="15564679" y="7422784"/>
            <a:ext cx="2723321" cy="646331"/>
          </a:xfrm>
          <a:prstGeom prst="rect">
            <a:avLst/>
          </a:prstGeom>
          <a:noFill/>
        </p:spPr>
        <p:txBody>
          <a:bodyPr wrap="square" rtlCol="0">
            <a:spAutoFit/>
          </a:bodyPr>
          <a:lstStyle/>
          <a:p>
            <a:r>
              <a:rPr lang="en-US" sz="3600" dirty="0">
                <a:solidFill>
                  <a:schemeClr val="bg1"/>
                </a:solidFill>
                <a:hlinkClick r:id="rId2"/>
              </a:rPr>
              <a:t>GitHub</a:t>
            </a:r>
            <a:endParaRPr lang="en-US" sz="3600" dirty="0">
              <a:solidFill>
                <a:schemeClr val="bg1"/>
              </a:solidFill>
            </a:endParaRPr>
          </a:p>
        </p:txBody>
      </p:sp>
      <p:pic>
        <p:nvPicPr>
          <p:cNvPr id="35" name="Graphic 34" descr="Internet with solid fill">
            <a:hlinkClick r:id="rId4"/>
            <a:extLst>
              <a:ext uri="{FF2B5EF4-FFF2-40B4-BE49-F238E27FC236}">
                <a16:creationId xmlns:a16="http://schemas.microsoft.com/office/drawing/2014/main" id="{1033AF86-4A25-7327-99A5-3CD544CEC8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5489" y="4054618"/>
            <a:ext cx="3718559" cy="3718559"/>
          </a:xfrm>
          <a:prstGeom prst="rect">
            <a:avLst/>
          </a:prstGeom>
        </p:spPr>
      </p:pic>
      <p:sp>
        <p:nvSpPr>
          <p:cNvPr id="39" name="TextBox 38">
            <a:extLst>
              <a:ext uri="{FF2B5EF4-FFF2-40B4-BE49-F238E27FC236}">
                <a16:creationId xmlns:a16="http://schemas.microsoft.com/office/drawing/2014/main" id="{4E78B349-5871-EF81-9D5B-38EC3C04486B}"/>
              </a:ext>
            </a:extLst>
          </p:cNvPr>
          <p:cNvSpPr txBox="1"/>
          <p:nvPr/>
        </p:nvSpPr>
        <p:spPr>
          <a:xfrm>
            <a:off x="11310727" y="7450012"/>
            <a:ext cx="2723321" cy="646331"/>
          </a:xfrm>
          <a:prstGeom prst="rect">
            <a:avLst/>
          </a:prstGeom>
          <a:noFill/>
        </p:spPr>
        <p:txBody>
          <a:bodyPr wrap="square" rtlCol="0">
            <a:spAutoFit/>
          </a:bodyPr>
          <a:lstStyle/>
          <a:p>
            <a:r>
              <a:rPr lang="en-US" sz="3600" dirty="0">
                <a:solidFill>
                  <a:schemeClr val="bg1"/>
                </a:solidFill>
                <a:hlinkClick r:id="rId4"/>
              </a:rPr>
              <a:t>Website</a:t>
            </a:r>
            <a:endParaRPr lang="en-US" sz="3600" dirty="0">
              <a:solidFill>
                <a:schemeClr val="bg1"/>
              </a:solidFill>
            </a:endParaRPr>
          </a:p>
        </p:txBody>
      </p:sp>
      <p:sp>
        <p:nvSpPr>
          <p:cNvPr id="42" name="Parallelogram 41">
            <a:extLst>
              <a:ext uri="{FF2B5EF4-FFF2-40B4-BE49-F238E27FC236}">
                <a16:creationId xmlns:a16="http://schemas.microsoft.com/office/drawing/2014/main" id="{897CDD8B-8360-AAA6-FC70-D646B9CF63F6}"/>
              </a:ext>
            </a:extLst>
          </p:cNvPr>
          <p:cNvSpPr/>
          <p:nvPr/>
        </p:nvSpPr>
        <p:spPr>
          <a:xfrm>
            <a:off x="-2861369" y="-2867435"/>
            <a:ext cx="11927911" cy="14610521"/>
          </a:xfrm>
          <a:prstGeom prst="parallelogram">
            <a:avLst/>
          </a:prstGeom>
          <a:blipFill>
            <a:blip r:embed="rId7"/>
            <a:stretch>
              <a:fillRect t="-46000" r="-2000"/>
            </a:stretch>
          </a:bli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CCB3AF0-5E30-DE2A-95D3-116535BA5E4D}"/>
              </a:ext>
            </a:extLst>
          </p:cNvPr>
          <p:cNvSpPr txBox="1"/>
          <p:nvPr/>
        </p:nvSpPr>
        <p:spPr>
          <a:xfrm>
            <a:off x="11004860" y="691144"/>
            <a:ext cx="9144000" cy="400110"/>
          </a:xfrm>
          <a:prstGeom prst="rect">
            <a:avLst/>
          </a:prstGeom>
          <a:noFill/>
        </p:spPr>
        <p:txBody>
          <a:bodyPr wrap="square">
            <a:spAutoFit/>
          </a:bodyPr>
          <a:lstStyle/>
          <a:p>
            <a:pPr marL="0" indent="0" algn="just">
              <a:lnSpc>
                <a:spcPct val="100000"/>
              </a:lnSpc>
              <a:spcBef>
                <a:spcPts val="0"/>
              </a:spcBef>
              <a:spcAft>
                <a:spcPts val="0"/>
              </a:spcAft>
            </a:pPr>
            <a:r>
              <a:rPr lang="en-US" sz="2000" b="1" i="0" u="none" strike="noStrike" dirty="0">
                <a:solidFill>
                  <a:schemeClr val="bg1"/>
                </a:solidFill>
                <a:latin typeface="Liberation Sans"/>
                <a:cs typeface="Liberation Sans"/>
              </a:rPr>
              <a:t>HOME        SERVICE       ABOUT US         CONTACT US</a:t>
            </a:r>
            <a:endParaRPr lang="en-US" sz="2000" b="1" dirty="0">
              <a:solidFill>
                <a:schemeClr val="bg1"/>
              </a:solidFill>
            </a:endParaRPr>
          </a:p>
        </p:txBody>
      </p:sp>
    </p:spTree>
    <p:extLst>
      <p:ext uri="{BB962C8B-B14F-4D97-AF65-F5344CB8AC3E}">
        <p14:creationId xmlns:p14="http://schemas.microsoft.com/office/powerpoint/2010/main" val="292664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nodeType="withEffect">
                                  <p:stCondLst>
                                    <p:cond delay="500"/>
                                  </p:stCondLst>
                                  <p:childTnLst>
                                    <p:animClr clrSpc="rgb" dir="cw">
                                      <p:cBhvr override="childStyle">
                                        <p:cTn id="6" dur="500" fill="hold"/>
                                        <p:tgtEl>
                                          <p:spTgt spid="30">
                                            <p:txEl>
                                              <p:pRg st="0" end="0"/>
                                            </p:txEl>
                                          </p:spTgt>
                                        </p:tgtEl>
                                        <p:attrNameLst>
                                          <p:attrName>style.color</p:attrName>
                                        </p:attrNameLst>
                                      </p:cBhvr>
                                      <p:to>
                                        <a:srgbClr val="C00000"/>
                                      </p:to>
                                    </p:animClr>
                                    <p:animClr clrSpc="rgb" dir="cw">
                                      <p:cBhvr>
                                        <p:cTn id="7" dur="500" fill="hold"/>
                                        <p:tgtEl>
                                          <p:spTgt spid="30">
                                            <p:txEl>
                                              <p:pRg st="0" end="0"/>
                                            </p:txEl>
                                          </p:spTgt>
                                        </p:tgtEl>
                                        <p:attrNameLst>
                                          <p:attrName>fillcolor</p:attrName>
                                        </p:attrNameLst>
                                      </p:cBhvr>
                                      <p:to>
                                        <a:srgbClr val="C00000"/>
                                      </p:to>
                                    </p:animClr>
                                    <p:set>
                                      <p:cBhvr>
                                        <p:cTn id="8" dur="500" fill="hold"/>
                                        <p:tgtEl>
                                          <p:spTgt spid="30">
                                            <p:txEl>
                                              <p:pRg st="0" end="0"/>
                                            </p:txEl>
                                          </p:spTgt>
                                        </p:tgtEl>
                                        <p:attrNameLst>
                                          <p:attrName>fill.type</p:attrName>
                                        </p:attrNameLst>
                                      </p:cBhvr>
                                      <p:to>
                                        <p:strVal val="solid"/>
                                      </p:to>
                                    </p:set>
                                    <p:set>
                                      <p:cBhvr>
                                        <p:cTn id="9" dur="500" fill="hold"/>
                                        <p:tgtEl>
                                          <p:spTgt spid="30">
                                            <p:txEl>
                                              <p:pRg st="0" end="0"/>
                                            </p:txEl>
                                          </p:spTgt>
                                        </p:tgtEl>
                                        <p:attrNameLst>
                                          <p:attrName>fill.on</p:attrName>
                                        </p:attrNameLst>
                                      </p:cBhvr>
                                      <p:to>
                                        <p:strVal val="true"/>
                                      </p:to>
                                    </p:set>
                                  </p:childTnLst>
                                </p:cTn>
                              </p:par>
                              <p:par>
                                <p:cTn id="10" presetID="2" presetClass="entr" presetSubtype="8"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0-#ppt_w/2"/>
                                          </p:val>
                                        </p:tav>
                                        <p:tav tm="100000">
                                          <p:val>
                                            <p:strVal val="#ppt_x"/>
                                          </p:val>
                                        </p:tav>
                                      </p:tavLst>
                                    </p:anim>
                                    <p:anim calcmode="lin" valueType="num">
                                      <p:cBhvr additive="base">
                                        <p:cTn id="13" dur="500" fill="hold"/>
                                        <p:tgtEl>
                                          <p:spTgt spid="42"/>
                                        </p:tgtEl>
                                        <p:attrNameLst>
                                          <p:attrName>ppt_y</p:attrName>
                                        </p:attrNameLst>
                                      </p:cBhvr>
                                      <p:tavLst>
                                        <p:tav tm="0">
                                          <p:val>
                                            <p:strVal val="#ppt_y"/>
                                          </p:val>
                                        </p:tav>
                                        <p:tav tm="100000">
                                          <p:val>
                                            <p:strVal val="#ppt_y"/>
                                          </p:val>
                                        </p:tav>
                                      </p:tavLst>
                                    </p:anim>
                                  </p:childTnLst>
                                </p:cTn>
                              </p:par>
                              <p:par>
                                <p:cTn id="14" presetID="42" presetClass="entr" presetSubtype="0" fill="hold" grpId="0" nodeType="withEffect">
                                  <p:stCondLst>
                                    <p:cond delay="5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anim calcmode="lin" valueType="num">
                                      <p:cBhvr>
                                        <p:cTn id="17" dur="1000" fill="hold"/>
                                        <p:tgtEl>
                                          <p:spTgt spid="31"/>
                                        </p:tgtEl>
                                        <p:attrNameLst>
                                          <p:attrName>ppt_x</p:attrName>
                                        </p:attrNameLst>
                                      </p:cBhvr>
                                      <p:tavLst>
                                        <p:tav tm="0">
                                          <p:val>
                                            <p:strVal val="#ppt_x"/>
                                          </p:val>
                                        </p:tav>
                                        <p:tav tm="100000">
                                          <p:val>
                                            <p:strVal val="#ppt_x"/>
                                          </p:val>
                                        </p:tav>
                                      </p:tavLst>
                                    </p:anim>
                                    <p:anim calcmode="lin" valueType="num">
                                      <p:cBhvr>
                                        <p:cTn id="18" dur="1000" fill="hold"/>
                                        <p:tgtEl>
                                          <p:spTgt spid="3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50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par>
                                <p:cTn id="27" presetID="2" presetClass="entr" presetSubtype="1" fill="hold" nodeType="withEffect">
                                  <p:stCondLst>
                                    <p:cond delay="500"/>
                                  </p:stCondLst>
                                  <p:childTnLst>
                                    <p:set>
                                      <p:cBhvr>
                                        <p:cTn id="28" dur="1" fill="hold">
                                          <p:stCondLst>
                                            <p:cond delay="0"/>
                                          </p:stCondLst>
                                        </p:cTn>
                                        <p:tgtEl>
                                          <p:spTgt spid="43">
                                            <p:txEl>
                                              <p:pRg st="0" end="0"/>
                                            </p:txEl>
                                          </p:spTgt>
                                        </p:tgtEl>
                                        <p:attrNameLst>
                                          <p:attrName>style.visibility</p:attrName>
                                        </p:attrNameLst>
                                      </p:cBhvr>
                                      <p:to>
                                        <p:strVal val="visible"/>
                                      </p:to>
                                    </p:set>
                                    <p:anim calcmode="lin" valueType="num">
                                      <p:cBhvr additive="base">
                                        <p:cTn id="29"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stretch>
            <a:fillRect l="-18518" t="-717" r="-15444" b="-11189"/>
          </a:stretch>
        </a:blipFill>
        <a:effectLst/>
      </p:bgPr>
    </p:bg>
    <p:spTree>
      <p:nvGrpSpPr>
        <p:cNvPr id="1" name=""/>
        <p:cNvGrpSpPr/>
        <p:nvPr/>
      </p:nvGrpSpPr>
      <p:grpSpPr>
        <a:xfrm>
          <a:off x="0" y="0"/>
          <a:ext cx="0" cy="0"/>
          <a:chOff x="0" y="0"/>
          <a:chExt cx="0" cy="0"/>
        </a:xfrm>
      </p:grpSpPr>
      <p:pic>
        <p:nvPicPr>
          <p:cNvPr id="3" name="carr">
            <a:hlinkClick r:id="" action="ppaction://media"/>
            <a:extLst>
              <a:ext uri="{FF2B5EF4-FFF2-40B4-BE49-F238E27FC236}">
                <a16:creationId xmlns:a16="http://schemas.microsoft.com/office/drawing/2014/main" id="{728950FD-1F90-FB8F-99B0-62C6A3B59B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5627" y="1206500"/>
            <a:ext cx="15390706" cy="7569199"/>
          </a:xfrm>
          <a:prstGeom prst="rect">
            <a:avLst/>
          </a:prstGeom>
        </p:spPr>
      </p:pic>
    </p:spTree>
    <p:extLst>
      <p:ext uri="{BB962C8B-B14F-4D97-AF65-F5344CB8AC3E}">
        <p14:creationId xmlns:p14="http://schemas.microsoft.com/office/powerpoint/2010/main" val="92630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1020</TotalTime>
  <Words>1050</Words>
  <Application>Microsoft Office PowerPoint</Application>
  <PresentationFormat>Custom</PresentationFormat>
  <Paragraphs>128</Paragraphs>
  <Slides>18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Black</vt:lpstr>
      <vt:lpstr>Bahnschrift Condensed</vt:lpstr>
      <vt:lpstr>Century Gothic</vt:lpstr>
      <vt:lpstr>Liberation Sans</vt:lpstr>
      <vt:lpstr>OpenSauceOne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Orange Gradient Car Dealer Presentation</dc:title>
  <dc:subject/>
  <dc:creator>ayesha jehangir</dc:creator>
  <cp:keywords>DAG9NETwJZ0,BAFo3VUmmrs,0</cp:keywords>
  <cp:lastModifiedBy>AYESHA JEHANGIR ALI</cp:lastModifiedBy>
  <cp:revision>16</cp:revision>
  <dcterms:modified xsi:type="dcterms:W3CDTF">2026-01-07T17:08:00Z</dcterms:modified>
</cp:coreProperties>
</file>